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8"/>
  </p:notesMasterIdLst>
  <p:handoutMasterIdLst>
    <p:handoutMasterId r:id="rId59"/>
  </p:handoutMasterIdLst>
  <p:sldIdLst>
    <p:sldId id="257" r:id="rId2"/>
    <p:sldId id="258" r:id="rId3"/>
    <p:sldId id="271" r:id="rId4"/>
    <p:sldId id="319" r:id="rId5"/>
    <p:sldId id="318" r:id="rId6"/>
    <p:sldId id="324" r:id="rId7"/>
    <p:sldId id="325" r:id="rId8"/>
    <p:sldId id="326" r:id="rId9"/>
    <p:sldId id="322" r:id="rId10"/>
    <p:sldId id="323" r:id="rId11"/>
    <p:sldId id="272" r:id="rId12"/>
    <p:sldId id="333" r:id="rId13"/>
    <p:sldId id="334" r:id="rId14"/>
    <p:sldId id="273" r:id="rId15"/>
    <p:sldId id="274" r:id="rId16"/>
    <p:sldId id="328" r:id="rId17"/>
    <p:sldId id="330" r:id="rId18"/>
    <p:sldId id="331" r:id="rId19"/>
    <p:sldId id="329" r:id="rId20"/>
    <p:sldId id="332" r:id="rId21"/>
    <p:sldId id="275" r:id="rId22"/>
    <p:sldId id="284" r:id="rId23"/>
    <p:sldId id="276" r:id="rId24"/>
    <p:sldId id="277" r:id="rId25"/>
    <p:sldId id="278" r:id="rId26"/>
    <p:sldId id="287" r:id="rId27"/>
    <p:sldId id="289" r:id="rId28"/>
    <p:sldId id="290" r:id="rId29"/>
    <p:sldId id="291" r:id="rId30"/>
    <p:sldId id="292" r:id="rId31"/>
    <p:sldId id="293" r:id="rId32"/>
    <p:sldId id="279" r:id="rId33"/>
    <p:sldId id="281" r:id="rId34"/>
    <p:sldId id="299" r:id="rId35"/>
    <p:sldId id="300" r:id="rId36"/>
    <p:sldId id="301" r:id="rId37"/>
    <p:sldId id="305" r:id="rId38"/>
    <p:sldId id="303" r:id="rId39"/>
    <p:sldId id="306" r:id="rId40"/>
    <p:sldId id="304" r:id="rId41"/>
    <p:sldId id="308" r:id="rId42"/>
    <p:sldId id="307" r:id="rId43"/>
    <p:sldId id="309" r:id="rId44"/>
    <p:sldId id="311" r:id="rId45"/>
    <p:sldId id="312" r:id="rId46"/>
    <p:sldId id="313" r:id="rId47"/>
    <p:sldId id="310" r:id="rId48"/>
    <p:sldId id="280" r:id="rId49"/>
    <p:sldId id="282" r:id="rId50"/>
    <p:sldId id="283" r:id="rId51"/>
    <p:sldId id="285" r:id="rId52"/>
    <p:sldId id="315" r:id="rId53"/>
    <p:sldId id="316" r:id="rId54"/>
    <p:sldId id="317" r:id="rId55"/>
    <p:sldId id="314" r:id="rId56"/>
    <p:sldId id="28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2E2658-5085-4B6D-AD02-FC6AD67351D0}" v="4267" dt="2022-06-28T10:31:40.715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89911" autoAdjust="0"/>
  </p:normalViewPr>
  <p:slideViewPr>
    <p:cSldViewPr snapToGrid="0">
      <p:cViewPr>
        <p:scale>
          <a:sx n="95" d="100"/>
          <a:sy n="95" d="100"/>
        </p:scale>
        <p:origin x="305" y="50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ua Grogin" userId="e6d7dc6f-9383-40d1-84d6-82e9f2a0f42b" providerId="ADAL" clId="{672E2658-5085-4B6D-AD02-FC6AD67351D0}"/>
    <pc:docChg chg="undo redo custSel addSld delSld modSld sldOrd">
      <pc:chgData name="Joshua Grogin" userId="e6d7dc6f-9383-40d1-84d6-82e9f2a0f42b" providerId="ADAL" clId="{672E2658-5085-4B6D-AD02-FC6AD67351D0}" dt="2022-06-28T10:31:46.096" v="8649" actId="14100"/>
      <pc:docMkLst>
        <pc:docMk/>
      </pc:docMkLst>
      <pc:sldChg chg="modSp mod">
        <pc:chgData name="Joshua Grogin" userId="e6d7dc6f-9383-40d1-84d6-82e9f2a0f42b" providerId="ADAL" clId="{672E2658-5085-4B6D-AD02-FC6AD67351D0}" dt="2022-06-27T14:07:59.926" v="4888" actId="20577"/>
        <pc:sldMkLst>
          <pc:docMk/>
          <pc:sldMk cId="706305541" sldId="257"/>
        </pc:sldMkLst>
        <pc:spChg chg="mod">
          <ac:chgData name="Joshua Grogin" userId="e6d7dc6f-9383-40d1-84d6-82e9f2a0f42b" providerId="ADAL" clId="{672E2658-5085-4B6D-AD02-FC6AD67351D0}" dt="2022-06-27T14:07:59.926" v="4888" actId="20577"/>
          <ac:spMkLst>
            <pc:docMk/>
            <pc:sldMk cId="706305541" sldId="257"/>
            <ac:spMk id="3" creationId="{00000000-0000-0000-0000-000000000000}"/>
          </ac:spMkLst>
        </pc:spChg>
      </pc:sldChg>
      <pc:sldChg chg="modSp mod">
        <pc:chgData name="Joshua Grogin" userId="e6d7dc6f-9383-40d1-84d6-82e9f2a0f42b" providerId="ADAL" clId="{672E2658-5085-4B6D-AD02-FC6AD67351D0}" dt="2022-06-27T14:08:18.285" v="4889" actId="20577"/>
        <pc:sldMkLst>
          <pc:docMk/>
          <pc:sldMk cId="1851896080" sldId="258"/>
        </pc:sldMkLst>
        <pc:spChg chg="mod">
          <ac:chgData name="Joshua Grogin" userId="e6d7dc6f-9383-40d1-84d6-82e9f2a0f42b" providerId="ADAL" clId="{672E2658-5085-4B6D-AD02-FC6AD67351D0}" dt="2022-06-27T14:08:18.285" v="4889" actId="20577"/>
          <ac:spMkLst>
            <pc:docMk/>
            <pc:sldMk cId="1851896080" sldId="258"/>
            <ac:spMk id="3" creationId="{00000000-0000-0000-0000-000000000000}"/>
          </ac:spMkLst>
        </pc:spChg>
      </pc:sldChg>
      <pc:sldChg chg="modSp add del mod">
        <pc:chgData name="Joshua Grogin" userId="e6d7dc6f-9383-40d1-84d6-82e9f2a0f42b" providerId="ADAL" clId="{672E2658-5085-4B6D-AD02-FC6AD67351D0}" dt="2022-06-25T15:09:39.663" v="3446" actId="47"/>
        <pc:sldMkLst>
          <pc:docMk/>
          <pc:sldMk cId="997860157" sldId="259"/>
        </pc:sldMkLst>
        <pc:spChg chg="mod">
          <ac:chgData name="Joshua Grogin" userId="e6d7dc6f-9383-40d1-84d6-82e9f2a0f42b" providerId="ADAL" clId="{672E2658-5085-4B6D-AD02-FC6AD67351D0}" dt="2022-06-24T09:35:31.573" v="74" actId="20577"/>
          <ac:spMkLst>
            <pc:docMk/>
            <pc:sldMk cId="997860157" sldId="259"/>
            <ac:spMk id="2" creationId="{00000000-0000-0000-0000-000000000000}"/>
          </ac:spMkLst>
        </pc:spChg>
      </pc:sldChg>
      <pc:sldChg chg="del">
        <pc:chgData name="Joshua Grogin" userId="e6d7dc6f-9383-40d1-84d6-82e9f2a0f42b" providerId="ADAL" clId="{672E2658-5085-4B6D-AD02-FC6AD67351D0}" dt="2022-06-25T15:09:24.250" v="3443" actId="47"/>
        <pc:sldMkLst>
          <pc:docMk/>
          <pc:sldMk cId="384888077" sldId="260"/>
        </pc:sldMkLst>
      </pc:sldChg>
      <pc:sldChg chg="del">
        <pc:chgData name="Joshua Grogin" userId="e6d7dc6f-9383-40d1-84d6-82e9f2a0f42b" providerId="ADAL" clId="{672E2658-5085-4B6D-AD02-FC6AD67351D0}" dt="2022-06-25T15:09:23.111" v="3442" actId="47"/>
        <pc:sldMkLst>
          <pc:docMk/>
          <pc:sldMk cId="4237039325" sldId="261"/>
        </pc:sldMkLst>
      </pc:sldChg>
      <pc:sldChg chg="del">
        <pc:chgData name="Joshua Grogin" userId="e6d7dc6f-9383-40d1-84d6-82e9f2a0f42b" providerId="ADAL" clId="{672E2658-5085-4B6D-AD02-FC6AD67351D0}" dt="2022-06-25T15:09:21.822" v="3441" actId="47"/>
        <pc:sldMkLst>
          <pc:docMk/>
          <pc:sldMk cId="3514341159" sldId="262"/>
        </pc:sldMkLst>
      </pc:sldChg>
      <pc:sldChg chg="del">
        <pc:chgData name="Joshua Grogin" userId="e6d7dc6f-9383-40d1-84d6-82e9f2a0f42b" providerId="ADAL" clId="{672E2658-5085-4B6D-AD02-FC6AD67351D0}" dt="2022-06-25T15:09:20.872" v="3440" actId="47"/>
        <pc:sldMkLst>
          <pc:docMk/>
          <pc:sldMk cId="3046085847" sldId="263"/>
        </pc:sldMkLst>
      </pc:sldChg>
      <pc:sldChg chg="del">
        <pc:chgData name="Joshua Grogin" userId="e6d7dc6f-9383-40d1-84d6-82e9f2a0f42b" providerId="ADAL" clId="{672E2658-5085-4B6D-AD02-FC6AD67351D0}" dt="2022-06-25T15:09:19.808" v="3439" actId="47"/>
        <pc:sldMkLst>
          <pc:docMk/>
          <pc:sldMk cId="411993636" sldId="264"/>
        </pc:sldMkLst>
      </pc:sldChg>
      <pc:sldChg chg="del">
        <pc:chgData name="Joshua Grogin" userId="e6d7dc6f-9383-40d1-84d6-82e9f2a0f42b" providerId="ADAL" clId="{672E2658-5085-4B6D-AD02-FC6AD67351D0}" dt="2022-06-25T15:09:18.102" v="3438" actId="47"/>
        <pc:sldMkLst>
          <pc:docMk/>
          <pc:sldMk cId="2822598965" sldId="265"/>
        </pc:sldMkLst>
      </pc:sldChg>
      <pc:sldChg chg="del">
        <pc:chgData name="Joshua Grogin" userId="e6d7dc6f-9383-40d1-84d6-82e9f2a0f42b" providerId="ADAL" clId="{672E2658-5085-4B6D-AD02-FC6AD67351D0}" dt="2022-06-25T15:09:16.464" v="3437" actId="47"/>
        <pc:sldMkLst>
          <pc:docMk/>
          <pc:sldMk cId="4155348868" sldId="266"/>
        </pc:sldMkLst>
      </pc:sldChg>
      <pc:sldChg chg="del">
        <pc:chgData name="Joshua Grogin" userId="e6d7dc6f-9383-40d1-84d6-82e9f2a0f42b" providerId="ADAL" clId="{672E2658-5085-4B6D-AD02-FC6AD67351D0}" dt="2022-06-25T15:09:15.189" v="3436" actId="47"/>
        <pc:sldMkLst>
          <pc:docMk/>
          <pc:sldMk cId="3389132344" sldId="267"/>
        </pc:sldMkLst>
      </pc:sldChg>
      <pc:sldChg chg="del">
        <pc:chgData name="Joshua Grogin" userId="e6d7dc6f-9383-40d1-84d6-82e9f2a0f42b" providerId="ADAL" clId="{672E2658-5085-4B6D-AD02-FC6AD67351D0}" dt="2022-06-25T15:09:12.996" v="3435" actId="47"/>
        <pc:sldMkLst>
          <pc:docMk/>
          <pc:sldMk cId="1531528155" sldId="268"/>
        </pc:sldMkLst>
      </pc:sldChg>
      <pc:sldChg chg="del">
        <pc:chgData name="Joshua Grogin" userId="e6d7dc6f-9383-40d1-84d6-82e9f2a0f42b" providerId="ADAL" clId="{672E2658-5085-4B6D-AD02-FC6AD67351D0}" dt="2022-06-25T15:09:11.758" v="3434" actId="47"/>
        <pc:sldMkLst>
          <pc:docMk/>
          <pc:sldMk cId="3809512885" sldId="269"/>
        </pc:sldMkLst>
      </pc:sldChg>
      <pc:sldChg chg="del">
        <pc:chgData name="Joshua Grogin" userId="e6d7dc6f-9383-40d1-84d6-82e9f2a0f42b" providerId="ADAL" clId="{672E2658-5085-4B6D-AD02-FC6AD67351D0}" dt="2022-06-25T15:09:10.219" v="3433" actId="47"/>
        <pc:sldMkLst>
          <pc:docMk/>
          <pc:sldMk cId="687654895" sldId="270"/>
        </pc:sldMkLst>
      </pc:sldChg>
      <pc:sldChg chg="addSp delSp modSp new mod">
        <pc:chgData name="Joshua Grogin" userId="e6d7dc6f-9383-40d1-84d6-82e9f2a0f42b" providerId="ADAL" clId="{672E2658-5085-4B6D-AD02-FC6AD67351D0}" dt="2022-06-27T16:55:55.753" v="8163" actId="207"/>
        <pc:sldMkLst>
          <pc:docMk/>
          <pc:sldMk cId="2133975294" sldId="271"/>
        </pc:sldMkLst>
        <pc:spChg chg="add del mod">
          <ac:chgData name="Joshua Grogin" userId="e6d7dc6f-9383-40d1-84d6-82e9f2a0f42b" providerId="ADAL" clId="{672E2658-5085-4B6D-AD02-FC6AD67351D0}" dt="2022-06-27T16:54:34.802" v="8152" actId="478"/>
          <ac:spMkLst>
            <pc:docMk/>
            <pc:sldMk cId="2133975294" sldId="271"/>
            <ac:spMk id="2" creationId="{6F5B2484-4A17-4D4F-B37B-55C2F8A07F01}"/>
          </ac:spMkLst>
        </pc:spChg>
        <pc:spChg chg="mod">
          <ac:chgData name="Joshua Grogin" userId="e6d7dc6f-9383-40d1-84d6-82e9f2a0f42b" providerId="ADAL" clId="{672E2658-5085-4B6D-AD02-FC6AD67351D0}" dt="2022-06-27T16:55:55.753" v="8163" actId="207"/>
          <ac:spMkLst>
            <pc:docMk/>
            <pc:sldMk cId="2133975294" sldId="271"/>
            <ac:spMk id="3" creationId="{F278576B-EECC-4F8A-9B7F-74FB6E2489B0}"/>
          </ac:spMkLst>
        </pc:spChg>
        <pc:spChg chg="del mod">
          <ac:chgData name="Joshua Grogin" userId="e6d7dc6f-9383-40d1-84d6-82e9f2a0f42b" providerId="ADAL" clId="{672E2658-5085-4B6D-AD02-FC6AD67351D0}" dt="2022-06-27T16:54:42.007" v="8155" actId="478"/>
          <ac:spMkLst>
            <pc:docMk/>
            <pc:sldMk cId="2133975294" sldId="271"/>
            <ac:spMk id="4" creationId="{BC768780-8FA1-4C22-8AC0-A0BA8E931C09}"/>
          </ac:spMkLst>
        </pc:spChg>
        <pc:spChg chg="add del mod">
          <ac:chgData name="Joshua Grogin" userId="e6d7dc6f-9383-40d1-84d6-82e9f2a0f42b" providerId="ADAL" clId="{672E2658-5085-4B6D-AD02-FC6AD67351D0}" dt="2022-06-27T16:54:27.987" v="8151" actId="478"/>
          <ac:spMkLst>
            <pc:docMk/>
            <pc:sldMk cId="2133975294" sldId="271"/>
            <ac:spMk id="9" creationId="{1FC78A40-B29C-0846-A0EC-2763B89F972D}"/>
          </ac:spMkLst>
        </pc:spChg>
        <pc:spChg chg="add del mod">
          <ac:chgData name="Joshua Grogin" userId="e6d7dc6f-9383-40d1-84d6-82e9f2a0f42b" providerId="ADAL" clId="{672E2658-5085-4B6D-AD02-FC6AD67351D0}" dt="2022-06-27T16:54:27.987" v="8151" actId="478"/>
          <ac:spMkLst>
            <pc:docMk/>
            <pc:sldMk cId="2133975294" sldId="271"/>
            <ac:spMk id="10" creationId="{77B020D2-F3F7-5342-8C55-74F22454A720}"/>
          </ac:spMkLst>
        </pc:spChg>
        <pc:spChg chg="add del mod">
          <ac:chgData name="Joshua Grogin" userId="e6d7dc6f-9383-40d1-84d6-82e9f2a0f42b" providerId="ADAL" clId="{672E2658-5085-4B6D-AD02-FC6AD67351D0}" dt="2022-06-27T16:54:39.289" v="8153" actId="478"/>
          <ac:spMkLst>
            <pc:docMk/>
            <pc:sldMk cId="2133975294" sldId="271"/>
            <ac:spMk id="12" creationId="{5C90CB71-01C4-4E93-A384-BEFAFE2D5507}"/>
          </ac:spMkLst>
        </pc:spChg>
        <pc:spChg chg="add del mod">
          <ac:chgData name="Joshua Grogin" userId="e6d7dc6f-9383-40d1-84d6-82e9f2a0f42b" providerId="ADAL" clId="{672E2658-5085-4B6D-AD02-FC6AD67351D0}" dt="2022-06-27T16:54:44.358" v="8156" actId="478"/>
          <ac:spMkLst>
            <pc:docMk/>
            <pc:sldMk cId="2133975294" sldId="271"/>
            <ac:spMk id="14" creationId="{26BCD375-9D80-43FD-BE6F-1EED1CDE8B32}"/>
          </ac:spMkLst>
        </pc:spChg>
        <pc:picChg chg="add mod">
          <ac:chgData name="Joshua Grogin" userId="e6d7dc6f-9383-40d1-84d6-82e9f2a0f42b" providerId="ADAL" clId="{672E2658-5085-4B6D-AD02-FC6AD67351D0}" dt="2022-06-25T16:16:18.859" v="4399" actId="1076"/>
          <ac:picMkLst>
            <pc:docMk/>
            <pc:sldMk cId="2133975294" sldId="271"/>
            <ac:picMk id="6" creationId="{FE4F3ECA-10AC-4827-B7E2-21FB43A1C65F}"/>
          </ac:picMkLst>
        </pc:picChg>
        <pc:picChg chg="add mod">
          <ac:chgData name="Joshua Grogin" userId="e6d7dc6f-9383-40d1-84d6-82e9f2a0f42b" providerId="ADAL" clId="{672E2658-5085-4B6D-AD02-FC6AD67351D0}" dt="2022-06-25T16:16:23.810" v="4400" actId="1076"/>
          <ac:picMkLst>
            <pc:docMk/>
            <pc:sldMk cId="2133975294" sldId="271"/>
            <ac:picMk id="8" creationId="{CBCB3349-A847-4993-9278-B7E5A776D0AC}"/>
          </ac:picMkLst>
        </pc:picChg>
      </pc:sldChg>
      <pc:sldChg chg="addSp delSp modSp new mod">
        <pc:chgData name="Joshua Grogin" userId="e6d7dc6f-9383-40d1-84d6-82e9f2a0f42b" providerId="ADAL" clId="{672E2658-5085-4B6D-AD02-FC6AD67351D0}" dt="2022-06-27T17:12:37.585" v="8325" actId="207"/>
        <pc:sldMkLst>
          <pc:docMk/>
          <pc:sldMk cId="320909763" sldId="272"/>
        </pc:sldMkLst>
        <pc:spChg chg="mod">
          <ac:chgData name="Joshua Grogin" userId="e6d7dc6f-9383-40d1-84d6-82e9f2a0f42b" providerId="ADAL" clId="{672E2658-5085-4B6D-AD02-FC6AD67351D0}" dt="2022-06-24T09:36:29.196" v="103" actId="20577"/>
          <ac:spMkLst>
            <pc:docMk/>
            <pc:sldMk cId="320909763" sldId="272"/>
            <ac:spMk id="2" creationId="{636390C6-A6AF-4CBE-8C4F-A488E457C80F}"/>
          </ac:spMkLst>
        </pc:spChg>
        <pc:spChg chg="mod">
          <ac:chgData name="Joshua Grogin" userId="e6d7dc6f-9383-40d1-84d6-82e9f2a0f42b" providerId="ADAL" clId="{672E2658-5085-4B6D-AD02-FC6AD67351D0}" dt="2022-06-27T17:12:06.436" v="8308" actId="20577"/>
          <ac:spMkLst>
            <pc:docMk/>
            <pc:sldMk cId="320909763" sldId="272"/>
            <ac:spMk id="3" creationId="{1ED5A61A-FE40-4C28-A397-37498F23D2D1}"/>
          </ac:spMkLst>
        </pc:spChg>
        <pc:spChg chg="mod">
          <ac:chgData name="Joshua Grogin" userId="e6d7dc6f-9383-40d1-84d6-82e9f2a0f42b" providerId="ADAL" clId="{672E2658-5085-4B6D-AD02-FC6AD67351D0}" dt="2022-06-27T17:12:13.441" v="8317" actId="6549"/>
          <ac:spMkLst>
            <pc:docMk/>
            <pc:sldMk cId="320909763" sldId="272"/>
            <ac:spMk id="4" creationId="{A35B1B22-2925-4C36-AD29-08B0CBBA4016}"/>
          </ac:spMkLst>
        </pc:spChg>
        <pc:spChg chg="mod">
          <ac:chgData name="Joshua Grogin" userId="e6d7dc6f-9383-40d1-84d6-82e9f2a0f42b" providerId="ADAL" clId="{672E2658-5085-4B6D-AD02-FC6AD67351D0}" dt="2022-06-24T09:37:46.216" v="164" actId="20577"/>
          <ac:spMkLst>
            <pc:docMk/>
            <pc:sldMk cId="320909763" sldId="272"/>
            <ac:spMk id="5" creationId="{88016D9E-B6AD-4E08-A427-732EB8135C69}"/>
          </ac:spMkLst>
        </pc:spChg>
        <pc:spChg chg="mod">
          <ac:chgData name="Joshua Grogin" userId="e6d7dc6f-9383-40d1-84d6-82e9f2a0f42b" providerId="ADAL" clId="{672E2658-5085-4B6D-AD02-FC6AD67351D0}" dt="2022-06-27T17:12:37.585" v="8325" actId="207"/>
          <ac:spMkLst>
            <pc:docMk/>
            <pc:sldMk cId="320909763" sldId="272"/>
            <ac:spMk id="6" creationId="{EBFCA089-1AB4-44CA-A5DD-50E8F9D44B52}"/>
          </ac:spMkLst>
        </pc:spChg>
        <pc:spChg chg="add del mod">
          <ac:chgData name="Joshua Grogin" userId="e6d7dc6f-9383-40d1-84d6-82e9f2a0f42b" providerId="ADAL" clId="{672E2658-5085-4B6D-AD02-FC6AD67351D0}" dt="2022-06-27T17:06:43.626" v="8256" actId="478"/>
          <ac:spMkLst>
            <pc:docMk/>
            <pc:sldMk cId="320909763" sldId="272"/>
            <ac:spMk id="7" creationId="{A06F1933-F432-4926-8FDF-AB9FAD67B9FE}"/>
          </ac:spMkLst>
        </pc:spChg>
      </pc:sldChg>
      <pc:sldChg chg="modSp new mod">
        <pc:chgData name="Joshua Grogin" userId="e6d7dc6f-9383-40d1-84d6-82e9f2a0f42b" providerId="ADAL" clId="{672E2658-5085-4B6D-AD02-FC6AD67351D0}" dt="2022-06-27T14:13:06.539" v="4969" actId="20577"/>
        <pc:sldMkLst>
          <pc:docMk/>
          <pc:sldMk cId="1383541125" sldId="273"/>
        </pc:sldMkLst>
        <pc:spChg chg="mod">
          <ac:chgData name="Joshua Grogin" userId="e6d7dc6f-9383-40d1-84d6-82e9f2a0f42b" providerId="ADAL" clId="{672E2658-5085-4B6D-AD02-FC6AD67351D0}" dt="2022-06-24T10:44:29.400" v="294" actId="20577"/>
          <ac:spMkLst>
            <pc:docMk/>
            <pc:sldMk cId="1383541125" sldId="273"/>
            <ac:spMk id="2" creationId="{5F9FA9C1-AA16-45EF-904F-26790C151AFC}"/>
          </ac:spMkLst>
        </pc:spChg>
        <pc:spChg chg="mod">
          <ac:chgData name="Joshua Grogin" userId="e6d7dc6f-9383-40d1-84d6-82e9f2a0f42b" providerId="ADAL" clId="{672E2658-5085-4B6D-AD02-FC6AD67351D0}" dt="2022-06-27T14:13:06.539" v="4969" actId="20577"/>
          <ac:spMkLst>
            <pc:docMk/>
            <pc:sldMk cId="1383541125" sldId="273"/>
            <ac:spMk id="3" creationId="{F72A1CD2-E552-49A2-AAFA-68B07F6F84B2}"/>
          </ac:spMkLst>
        </pc:spChg>
      </pc:sldChg>
      <pc:sldChg chg="new del">
        <pc:chgData name="Joshua Grogin" userId="e6d7dc6f-9383-40d1-84d6-82e9f2a0f42b" providerId="ADAL" clId="{672E2658-5085-4B6D-AD02-FC6AD67351D0}" dt="2022-06-24T10:55:07.288" v="483" actId="47"/>
        <pc:sldMkLst>
          <pc:docMk/>
          <pc:sldMk cId="2126620064" sldId="274"/>
        </pc:sldMkLst>
      </pc:sldChg>
      <pc:sldChg chg="addSp delSp modSp new mod">
        <pc:chgData name="Joshua Grogin" userId="e6d7dc6f-9383-40d1-84d6-82e9f2a0f42b" providerId="ADAL" clId="{672E2658-5085-4B6D-AD02-FC6AD67351D0}" dt="2022-06-27T17:08:51.653" v="8268"/>
        <pc:sldMkLst>
          <pc:docMk/>
          <pc:sldMk cId="2892492274" sldId="274"/>
        </pc:sldMkLst>
        <pc:spChg chg="mod">
          <ac:chgData name="Joshua Grogin" userId="e6d7dc6f-9383-40d1-84d6-82e9f2a0f42b" providerId="ADAL" clId="{672E2658-5085-4B6D-AD02-FC6AD67351D0}" dt="2022-06-24T10:55:40.841" v="519" actId="20577"/>
          <ac:spMkLst>
            <pc:docMk/>
            <pc:sldMk cId="2892492274" sldId="274"/>
            <ac:spMk id="2" creationId="{C3D90F97-A72F-4619-A388-A4FCBB00FED4}"/>
          </ac:spMkLst>
        </pc:spChg>
        <pc:spChg chg="mod">
          <ac:chgData name="Joshua Grogin" userId="e6d7dc6f-9383-40d1-84d6-82e9f2a0f42b" providerId="ADAL" clId="{672E2658-5085-4B6D-AD02-FC6AD67351D0}" dt="2022-06-27T17:08:32.525" v="8264" actId="27636"/>
          <ac:spMkLst>
            <pc:docMk/>
            <pc:sldMk cId="2892492274" sldId="274"/>
            <ac:spMk id="3" creationId="{C3F06E07-A63F-41CF-BAF9-0716DE33E70E}"/>
          </ac:spMkLst>
        </pc:spChg>
        <pc:spChg chg="del">
          <ac:chgData name="Joshua Grogin" userId="e6d7dc6f-9383-40d1-84d6-82e9f2a0f42b" providerId="ADAL" clId="{672E2658-5085-4B6D-AD02-FC6AD67351D0}" dt="2022-06-24T10:57:50.259" v="588" actId="3680"/>
          <ac:spMkLst>
            <pc:docMk/>
            <pc:sldMk cId="2892492274" sldId="274"/>
            <ac:spMk id="4" creationId="{E2A4730D-EB88-4CE7-AB25-816D55B1E573}"/>
          </ac:spMkLst>
        </pc:spChg>
        <pc:spChg chg="add del mod">
          <ac:chgData name="Joshua Grogin" userId="e6d7dc6f-9383-40d1-84d6-82e9f2a0f42b" providerId="ADAL" clId="{672E2658-5085-4B6D-AD02-FC6AD67351D0}" dt="2022-06-24T10:58:20.584" v="592" actId="3680"/>
          <ac:spMkLst>
            <pc:docMk/>
            <pc:sldMk cId="2892492274" sldId="274"/>
            <ac:spMk id="7" creationId="{B59526FD-E38D-4BB2-B4F5-EBAAEA21A23A}"/>
          </ac:spMkLst>
        </pc:spChg>
        <pc:spChg chg="add del mod">
          <ac:chgData name="Joshua Grogin" userId="e6d7dc6f-9383-40d1-84d6-82e9f2a0f42b" providerId="ADAL" clId="{672E2658-5085-4B6D-AD02-FC6AD67351D0}" dt="2022-06-27T17:08:22.215" v="8261" actId="478"/>
          <ac:spMkLst>
            <pc:docMk/>
            <pc:sldMk cId="2892492274" sldId="274"/>
            <ac:spMk id="10" creationId="{27E2416F-6392-4800-BBFD-B1A5D8A39426}"/>
          </ac:spMkLst>
        </pc:spChg>
        <pc:spChg chg="add del mod">
          <ac:chgData name="Joshua Grogin" userId="e6d7dc6f-9383-40d1-84d6-82e9f2a0f42b" providerId="ADAL" clId="{672E2658-5085-4B6D-AD02-FC6AD67351D0}" dt="2022-06-27T17:08:24.138" v="8262" actId="478"/>
          <ac:spMkLst>
            <pc:docMk/>
            <pc:sldMk cId="2892492274" sldId="274"/>
            <ac:spMk id="14" creationId="{F990DC15-9D0F-4D8F-AB3D-98C5B1C30B75}"/>
          </ac:spMkLst>
        </pc:spChg>
        <pc:graphicFrameChg chg="add del mod ord modGraphic">
          <ac:chgData name="Joshua Grogin" userId="e6d7dc6f-9383-40d1-84d6-82e9f2a0f42b" providerId="ADAL" clId="{672E2658-5085-4B6D-AD02-FC6AD67351D0}" dt="2022-06-24T10:57:56.680" v="591" actId="478"/>
          <ac:graphicFrameMkLst>
            <pc:docMk/>
            <pc:sldMk cId="2892492274" sldId="274"/>
            <ac:graphicFrameMk id="5" creationId="{B8232D03-6565-4CC8-B370-8DA3AE6FDD66}"/>
          </ac:graphicFrameMkLst>
        </pc:graphicFrameChg>
        <pc:graphicFrameChg chg="add del mod ord modGraphic">
          <ac:chgData name="Joshua Grogin" userId="e6d7dc6f-9383-40d1-84d6-82e9f2a0f42b" providerId="ADAL" clId="{672E2658-5085-4B6D-AD02-FC6AD67351D0}" dt="2022-06-24T10:58:23.564" v="593" actId="21"/>
          <ac:graphicFrameMkLst>
            <pc:docMk/>
            <pc:sldMk cId="2892492274" sldId="274"/>
            <ac:graphicFrameMk id="8" creationId="{E5DAB0F3-99E0-413C-BA45-EB0F2ADFA6DF}"/>
          </ac:graphicFrameMkLst>
        </pc:graphicFrameChg>
        <pc:graphicFrameChg chg="add mod modGraphic">
          <ac:chgData name="Joshua Grogin" userId="e6d7dc6f-9383-40d1-84d6-82e9f2a0f42b" providerId="ADAL" clId="{672E2658-5085-4B6D-AD02-FC6AD67351D0}" dt="2022-06-27T17:08:51.653" v="8268"/>
          <ac:graphicFrameMkLst>
            <pc:docMk/>
            <pc:sldMk cId="2892492274" sldId="274"/>
            <ac:graphicFrameMk id="11" creationId="{FF44A728-CF57-43B0-8C05-7855459C1A71}"/>
          </ac:graphicFrameMkLst>
        </pc:graphicFrameChg>
        <pc:graphicFrameChg chg="add del mod modGraphic">
          <ac:chgData name="Joshua Grogin" userId="e6d7dc6f-9383-40d1-84d6-82e9f2a0f42b" providerId="ADAL" clId="{672E2658-5085-4B6D-AD02-FC6AD67351D0}" dt="2022-06-27T17:08:14.920" v="8260" actId="478"/>
          <ac:graphicFrameMkLst>
            <pc:docMk/>
            <pc:sldMk cId="2892492274" sldId="274"/>
            <ac:graphicFrameMk id="12" creationId="{4E324995-A276-4839-98DF-3901BBEBE79C}"/>
          </ac:graphicFrameMkLst>
        </pc:graphicFrameChg>
      </pc:sldChg>
      <pc:sldChg chg="modSp new mod">
        <pc:chgData name="Joshua Grogin" userId="e6d7dc6f-9383-40d1-84d6-82e9f2a0f42b" providerId="ADAL" clId="{672E2658-5085-4B6D-AD02-FC6AD67351D0}" dt="2022-06-27T14:14:08.411" v="4981" actId="20577"/>
        <pc:sldMkLst>
          <pc:docMk/>
          <pc:sldMk cId="837747615" sldId="275"/>
        </pc:sldMkLst>
        <pc:spChg chg="mod">
          <ac:chgData name="Joshua Grogin" userId="e6d7dc6f-9383-40d1-84d6-82e9f2a0f42b" providerId="ADAL" clId="{672E2658-5085-4B6D-AD02-FC6AD67351D0}" dt="2022-06-24T13:02:47.530" v="1185" actId="20577"/>
          <ac:spMkLst>
            <pc:docMk/>
            <pc:sldMk cId="837747615" sldId="275"/>
            <ac:spMk id="2" creationId="{48D3C255-163A-4788-87C0-4C5CC866C9AF}"/>
          </ac:spMkLst>
        </pc:spChg>
        <pc:spChg chg="mod">
          <ac:chgData name="Joshua Grogin" userId="e6d7dc6f-9383-40d1-84d6-82e9f2a0f42b" providerId="ADAL" clId="{672E2658-5085-4B6D-AD02-FC6AD67351D0}" dt="2022-06-27T14:14:08.411" v="4981" actId="20577"/>
          <ac:spMkLst>
            <pc:docMk/>
            <pc:sldMk cId="837747615" sldId="275"/>
            <ac:spMk id="3" creationId="{05C85A1B-BDB9-46DC-BF23-9C47E38E66C4}"/>
          </ac:spMkLst>
        </pc:spChg>
      </pc:sldChg>
      <pc:sldChg chg="modSp new mod">
        <pc:chgData name="Joshua Grogin" userId="e6d7dc6f-9383-40d1-84d6-82e9f2a0f42b" providerId="ADAL" clId="{672E2658-5085-4B6D-AD02-FC6AD67351D0}" dt="2022-06-27T17:17:37.932" v="8408" actId="20577"/>
        <pc:sldMkLst>
          <pc:docMk/>
          <pc:sldMk cId="792585911" sldId="276"/>
        </pc:sldMkLst>
        <pc:spChg chg="mod">
          <ac:chgData name="Joshua Grogin" userId="e6d7dc6f-9383-40d1-84d6-82e9f2a0f42b" providerId="ADAL" clId="{672E2658-5085-4B6D-AD02-FC6AD67351D0}" dt="2022-06-24T13:08:44.549" v="1568" actId="20577"/>
          <ac:spMkLst>
            <pc:docMk/>
            <pc:sldMk cId="792585911" sldId="276"/>
            <ac:spMk id="2" creationId="{7553435B-80B5-4DB7-97CB-259A31C96E4A}"/>
          </ac:spMkLst>
        </pc:spChg>
        <pc:spChg chg="mod">
          <ac:chgData name="Joshua Grogin" userId="e6d7dc6f-9383-40d1-84d6-82e9f2a0f42b" providerId="ADAL" clId="{672E2658-5085-4B6D-AD02-FC6AD67351D0}" dt="2022-06-27T17:17:37.932" v="8408" actId="20577"/>
          <ac:spMkLst>
            <pc:docMk/>
            <pc:sldMk cId="792585911" sldId="276"/>
            <ac:spMk id="3" creationId="{ED40B2D3-17CD-46C5-AD51-34762F91BE49}"/>
          </ac:spMkLst>
        </pc:spChg>
      </pc:sldChg>
      <pc:sldChg chg="modSp new mod">
        <pc:chgData name="Joshua Grogin" userId="e6d7dc6f-9383-40d1-84d6-82e9f2a0f42b" providerId="ADAL" clId="{672E2658-5085-4B6D-AD02-FC6AD67351D0}" dt="2022-06-27T14:14:39.024" v="4982" actId="20577"/>
        <pc:sldMkLst>
          <pc:docMk/>
          <pc:sldMk cId="2499965780" sldId="277"/>
        </pc:sldMkLst>
        <pc:spChg chg="mod">
          <ac:chgData name="Joshua Grogin" userId="e6d7dc6f-9383-40d1-84d6-82e9f2a0f42b" providerId="ADAL" clId="{672E2658-5085-4B6D-AD02-FC6AD67351D0}" dt="2022-06-24T13:13:57.815" v="1898" actId="20577"/>
          <ac:spMkLst>
            <pc:docMk/>
            <pc:sldMk cId="2499965780" sldId="277"/>
            <ac:spMk id="2" creationId="{EC309C63-47B3-4EAB-B288-B010D9F3E5AD}"/>
          </ac:spMkLst>
        </pc:spChg>
        <pc:spChg chg="mod">
          <ac:chgData name="Joshua Grogin" userId="e6d7dc6f-9383-40d1-84d6-82e9f2a0f42b" providerId="ADAL" clId="{672E2658-5085-4B6D-AD02-FC6AD67351D0}" dt="2022-06-27T14:14:39.024" v="4982" actId="20577"/>
          <ac:spMkLst>
            <pc:docMk/>
            <pc:sldMk cId="2499965780" sldId="277"/>
            <ac:spMk id="3" creationId="{AF2AFA02-089D-4090-BCCA-B4C6647B86DF}"/>
          </ac:spMkLst>
        </pc:spChg>
      </pc:sldChg>
      <pc:sldChg chg="addSp delSp modSp new mod">
        <pc:chgData name="Joshua Grogin" userId="e6d7dc6f-9383-40d1-84d6-82e9f2a0f42b" providerId="ADAL" clId="{672E2658-5085-4B6D-AD02-FC6AD67351D0}" dt="2022-06-27T15:15:35.434" v="5217" actId="207"/>
        <pc:sldMkLst>
          <pc:docMk/>
          <pc:sldMk cId="3637663482" sldId="278"/>
        </pc:sldMkLst>
        <pc:spChg chg="mod">
          <ac:chgData name="Joshua Grogin" userId="e6d7dc6f-9383-40d1-84d6-82e9f2a0f42b" providerId="ADAL" clId="{672E2658-5085-4B6D-AD02-FC6AD67351D0}" dt="2022-06-25T14:32:25.018" v="2414" actId="20577"/>
          <ac:spMkLst>
            <pc:docMk/>
            <pc:sldMk cId="3637663482" sldId="278"/>
            <ac:spMk id="2" creationId="{0561F979-4199-4EBC-8263-F3F3AC281337}"/>
          </ac:spMkLst>
        </pc:spChg>
        <pc:spChg chg="add del mod">
          <ac:chgData name="Joshua Grogin" userId="e6d7dc6f-9383-40d1-84d6-82e9f2a0f42b" providerId="ADAL" clId="{672E2658-5085-4B6D-AD02-FC6AD67351D0}" dt="2022-06-27T15:15:35.434" v="5217" actId="207"/>
          <ac:spMkLst>
            <pc:docMk/>
            <pc:sldMk cId="3637663482" sldId="278"/>
            <ac:spMk id="3" creationId="{A7CD79F4-2642-4B45-997E-E9172EA2EF3B}"/>
          </ac:spMkLst>
        </pc:spChg>
        <pc:spChg chg="add del mod">
          <ac:chgData name="Joshua Grogin" userId="e6d7dc6f-9383-40d1-84d6-82e9f2a0f42b" providerId="ADAL" clId="{672E2658-5085-4B6D-AD02-FC6AD67351D0}" dt="2022-06-27T15:09:14.921" v="5065" actId="478"/>
          <ac:spMkLst>
            <pc:docMk/>
            <pc:sldMk cId="3637663482" sldId="278"/>
            <ac:spMk id="5" creationId="{B61F2C32-BB5F-454D-AF37-23CEBA1D1CAB}"/>
          </ac:spMkLst>
        </pc:spChg>
        <pc:spChg chg="add del mod">
          <ac:chgData name="Joshua Grogin" userId="e6d7dc6f-9383-40d1-84d6-82e9f2a0f42b" providerId="ADAL" clId="{672E2658-5085-4B6D-AD02-FC6AD67351D0}" dt="2022-06-27T15:09:26.431" v="5067" actId="478"/>
          <ac:spMkLst>
            <pc:docMk/>
            <pc:sldMk cId="3637663482" sldId="278"/>
            <ac:spMk id="6" creationId="{246A50F4-1E59-4885-BF62-135B9EE57692}"/>
          </ac:spMkLst>
        </pc:spChg>
        <pc:spChg chg="add del mod">
          <ac:chgData name="Joshua Grogin" userId="e6d7dc6f-9383-40d1-84d6-82e9f2a0f42b" providerId="ADAL" clId="{672E2658-5085-4B6D-AD02-FC6AD67351D0}" dt="2022-06-27T14:17:06.087" v="4993" actId="478"/>
          <ac:spMkLst>
            <pc:docMk/>
            <pc:sldMk cId="3637663482" sldId="278"/>
            <ac:spMk id="7" creationId="{A3D8AF5A-F0B2-400C-A5EB-44C5E4897128}"/>
          </ac:spMkLst>
        </pc:spChg>
        <pc:spChg chg="add del mod">
          <ac:chgData name="Joshua Grogin" userId="e6d7dc6f-9383-40d1-84d6-82e9f2a0f42b" providerId="ADAL" clId="{672E2658-5085-4B6D-AD02-FC6AD67351D0}" dt="2022-06-27T15:09:59.180" v="5071" actId="478"/>
          <ac:spMkLst>
            <pc:docMk/>
            <pc:sldMk cId="3637663482" sldId="278"/>
            <ac:spMk id="8" creationId="{AE23DEB1-B2FB-478E-9A91-FC0A42045114}"/>
          </ac:spMkLst>
        </pc:spChg>
        <pc:spChg chg="add del mod">
          <ac:chgData name="Joshua Grogin" userId="e6d7dc6f-9383-40d1-84d6-82e9f2a0f42b" providerId="ADAL" clId="{672E2658-5085-4B6D-AD02-FC6AD67351D0}" dt="2022-06-27T15:11:16.901" v="5093" actId="478"/>
          <ac:spMkLst>
            <pc:docMk/>
            <pc:sldMk cId="3637663482" sldId="278"/>
            <ac:spMk id="9" creationId="{D15B6CEE-D16E-4DCF-9A8B-9AE68D28ECA8}"/>
          </ac:spMkLst>
        </pc:spChg>
        <pc:spChg chg="add del mod">
          <ac:chgData name="Joshua Grogin" userId="e6d7dc6f-9383-40d1-84d6-82e9f2a0f42b" providerId="ADAL" clId="{672E2658-5085-4B6D-AD02-FC6AD67351D0}" dt="2022-06-27T15:11:14.433" v="5092" actId="478"/>
          <ac:spMkLst>
            <pc:docMk/>
            <pc:sldMk cId="3637663482" sldId="278"/>
            <ac:spMk id="10" creationId="{3852E3BF-8E31-47D4-9B5E-5BCFD774B428}"/>
          </ac:spMkLst>
        </pc:spChg>
        <pc:spChg chg="mod">
          <ac:chgData name="Joshua Grogin" userId="e6d7dc6f-9383-40d1-84d6-82e9f2a0f42b" providerId="ADAL" clId="{672E2658-5085-4B6D-AD02-FC6AD67351D0}" dt="2022-06-27T14:17:50.827" v="5002" actId="1076"/>
          <ac:spMkLst>
            <pc:docMk/>
            <pc:sldMk cId="3637663482" sldId="278"/>
            <ac:spMk id="13" creationId="{CA6449CB-5355-4F20-88C4-0CBFA052164E}"/>
          </ac:spMkLst>
        </pc:spChg>
        <pc:spChg chg="mod">
          <ac:chgData name="Joshua Grogin" userId="e6d7dc6f-9383-40d1-84d6-82e9f2a0f42b" providerId="ADAL" clId="{672E2658-5085-4B6D-AD02-FC6AD67351D0}" dt="2022-06-27T15:09:06.031" v="5062" actId="20577"/>
          <ac:spMkLst>
            <pc:docMk/>
            <pc:sldMk cId="3637663482" sldId="278"/>
            <ac:spMk id="17" creationId="{FF5AC005-47F4-48B4-9A33-8284D8EA84B0}"/>
          </ac:spMkLst>
        </pc:spChg>
        <pc:spChg chg="mod">
          <ac:chgData name="Joshua Grogin" userId="e6d7dc6f-9383-40d1-84d6-82e9f2a0f42b" providerId="ADAL" clId="{672E2658-5085-4B6D-AD02-FC6AD67351D0}" dt="2022-06-27T15:09:43.381" v="5068" actId="571"/>
          <ac:spMkLst>
            <pc:docMk/>
            <pc:sldMk cId="3637663482" sldId="278"/>
            <ac:spMk id="22" creationId="{4FF891E1-B6A2-4289-9E8F-B73A962999DD}"/>
          </ac:spMkLst>
        </pc:spChg>
        <pc:spChg chg="mod">
          <ac:chgData name="Joshua Grogin" userId="e6d7dc6f-9383-40d1-84d6-82e9f2a0f42b" providerId="ADAL" clId="{672E2658-5085-4B6D-AD02-FC6AD67351D0}" dt="2022-06-27T15:10:08.485" v="5073" actId="20577"/>
          <ac:spMkLst>
            <pc:docMk/>
            <pc:sldMk cId="3637663482" sldId="278"/>
            <ac:spMk id="26" creationId="{09FF3F0C-C78F-4859-97F1-306B5A9313F1}"/>
          </ac:spMkLst>
        </pc:spChg>
        <pc:spChg chg="mod">
          <ac:chgData name="Joshua Grogin" userId="e6d7dc6f-9383-40d1-84d6-82e9f2a0f42b" providerId="ADAL" clId="{672E2658-5085-4B6D-AD02-FC6AD67351D0}" dt="2022-06-27T15:11:21.620" v="5095" actId="1076"/>
          <ac:spMkLst>
            <pc:docMk/>
            <pc:sldMk cId="3637663482" sldId="278"/>
            <ac:spMk id="29" creationId="{6F65A360-14F3-4E3E-963B-D077B025AB11}"/>
          </ac:spMkLst>
        </pc:spChg>
        <pc:spChg chg="mod">
          <ac:chgData name="Joshua Grogin" userId="e6d7dc6f-9383-40d1-84d6-82e9f2a0f42b" providerId="ADAL" clId="{672E2658-5085-4B6D-AD02-FC6AD67351D0}" dt="2022-06-27T15:11:43.609" v="5098" actId="571"/>
          <ac:spMkLst>
            <pc:docMk/>
            <pc:sldMk cId="3637663482" sldId="278"/>
            <ac:spMk id="36" creationId="{B0EEC567-837A-44E0-923D-F59DEE33CA48}"/>
          </ac:spMkLst>
        </pc:spChg>
        <pc:grpChg chg="add del mod">
          <ac:chgData name="Joshua Grogin" userId="e6d7dc6f-9383-40d1-84d6-82e9f2a0f42b" providerId="ADAL" clId="{672E2658-5085-4B6D-AD02-FC6AD67351D0}" dt="2022-06-27T15:15:26.956" v="5215" actId="478"/>
          <ac:grpSpMkLst>
            <pc:docMk/>
            <pc:sldMk cId="3637663482" sldId="278"/>
            <ac:grpSpMk id="11" creationId="{F1CC3F2D-7418-4AED-8FFE-10FFFAED2ABB}"/>
          </ac:grpSpMkLst>
        </pc:grpChg>
        <pc:grpChg chg="add del mod">
          <ac:chgData name="Joshua Grogin" userId="e6d7dc6f-9383-40d1-84d6-82e9f2a0f42b" providerId="ADAL" clId="{672E2658-5085-4B6D-AD02-FC6AD67351D0}" dt="2022-06-27T15:15:26.956" v="5215" actId="478"/>
          <ac:grpSpMkLst>
            <pc:docMk/>
            <pc:sldMk cId="3637663482" sldId="278"/>
            <ac:grpSpMk id="15" creationId="{8FD6ABE9-1D64-4373-B745-C368208C5220}"/>
          </ac:grpSpMkLst>
        </pc:grpChg>
        <pc:grpChg chg="add del mod">
          <ac:chgData name="Joshua Grogin" userId="e6d7dc6f-9383-40d1-84d6-82e9f2a0f42b" providerId="ADAL" clId="{672E2658-5085-4B6D-AD02-FC6AD67351D0}" dt="2022-06-27T15:15:26.956" v="5215" actId="478"/>
          <ac:grpSpMkLst>
            <pc:docMk/>
            <pc:sldMk cId="3637663482" sldId="278"/>
            <ac:grpSpMk id="20" creationId="{8709777A-950A-44E1-BEDA-0F5D954FE964}"/>
          </ac:grpSpMkLst>
        </pc:grpChg>
        <pc:grpChg chg="add del mod">
          <ac:chgData name="Joshua Grogin" userId="e6d7dc6f-9383-40d1-84d6-82e9f2a0f42b" providerId="ADAL" clId="{672E2658-5085-4B6D-AD02-FC6AD67351D0}" dt="2022-06-27T15:15:26.956" v="5215" actId="478"/>
          <ac:grpSpMkLst>
            <pc:docMk/>
            <pc:sldMk cId="3637663482" sldId="278"/>
            <ac:grpSpMk id="24" creationId="{A26C0A02-28B8-4A09-A68E-25B8ED2C726B}"/>
          </ac:grpSpMkLst>
        </pc:grpChg>
        <pc:grpChg chg="add del mod">
          <ac:chgData name="Joshua Grogin" userId="e6d7dc6f-9383-40d1-84d6-82e9f2a0f42b" providerId="ADAL" clId="{672E2658-5085-4B6D-AD02-FC6AD67351D0}" dt="2022-06-27T15:15:26.956" v="5215" actId="478"/>
          <ac:grpSpMkLst>
            <pc:docMk/>
            <pc:sldMk cId="3637663482" sldId="278"/>
            <ac:grpSpMk id="27" creationId="{17433071-8A67-46FB-B4EE-FF038BA9A709}"/>
          </ac:grpSpMkLst>
        </pc:grpChg>
        <pc:grpChg chg="add del mod">
          <ac:chgData name="Joshua Grogin" userId="e6d7dc6f-9383-40d1-84d6-82e9f2a0f42b" providerId="ADAL" clId="{672E2658-5085-4B6D-AD02-FC6AD67351D0}" dt="2022-06-27T15:15:26.956" v="5215" actId="478"/>
          <ac:grpSpMkLst>
            <pc:docMk/>
            <pc:sldMk cId="3637663482" sldId="278"/>
            <ac:grpSpMk id="34" creationId="{19BC8CF4-B223-4776-8739-92F3D4E0A4FF}"/>
          </ac:grpSpMkLst>
        </pc:grpChg>
        <pc:graphicFrameChg chg="add mod modGraphic">
          <ac:chgData name="Joshua Grogin" userId="e6d7dc6f-9383-40d1-84d6-82e9f2a0f42b" providerId="ADAL" clId="{672E2658-5085-4B6D-AD02-FC6AD67351D0}" dt="2022-06-27T14:16:37.562" v="4989"/>
          <ac:graphicFrameMkLst>
            <pc:docMk/>
            <pc:sldMk cId="3637663482" sldId="278"/>
            <ac:graphicFrameMk id="4" creationId="{21A13D1B-2712-49EF-914B-A541D213B0EE}"/>
          </ac:graphicFrameMkLst>
        </pc:graphicFrameChg>
        <pc:cxnChg chg="mod">
          <ac:chgData name="Joshua Grogin" userId="e6d7dc6f-9383-40d1-84d6-82e9f2a0f42b" providerId="ADAL" clId="{672E2658-5085-4B6D-AD02-FC6AD67351D0}" dt="2022-06-27T14:17:44.023" v="5001" actId="14100"/>
          <ac:cxnSpMkLst>
            <pc:docMk/>
            <pc:sldMk cId="3637663482" sldId="278"/>
            <ac:cxnSpMk id="12" creationId="{C8DC35F8-2247-4E4D-BC4B-F88E2D91C4E6}"/>
          </ac:cxnSpMkLst>
        </pc:cxnChg>
        <pc:cxnChg chg="mod">
          <ac:chgData name="Joshua Grogin" userId="e6d7dc6f-9383-40d1-84d6-82e9f2a0f42b" providerId="ADAL" clId="{672E2658-5085-4B6D-AD02-FC6AD67351D0}" dt="2022-06-27T15:09:02.226" v="5061" actId="1076"/>
          <ac:cxnSpMkLst>
            <pc:docMk/>
            <pc:sldMk cId="3637663482" sldId="278"/>
            <ac:cxnSpMk id="16" creationId="{855C27EB-7828-4164-B7EC-E08CC9AF1102}"/>
          </ac:cxnSpMkLst>
        </pc:cxnChg>
        <pc:cxnChg chg="mod">
          <ac:chgData name="Joshua Grogin" userId="e6d7dc6f-9383-40d1-84d6-82e9f2a0f42b" providerId="ADAL" clId="{672E2658-5085-4B6D-AD02-FC6AD67351D0}" dt="2022-06-27T15:09:52.684" v="5069" actId="14100"/>
          <ac:cxnSpMkLst>
            <pc:docMk/>
            <pc:sldMk cId="3637663482" sldId="278"/>
            <ac:cxnSpMk id="21" creationId="{7099FAB7-DB79-4B57-B55F-C2A84A9A3B49}"/>
          </ac:cxnSpMkLst>
        </pc:cxnChg>
        <pc:cxnChg chg="mod">
          <ac:chgData name="Joshua Grogin" userId="e6d7dc6f-9383-40d1-84d6-82e9f2a0f42b" providerId="ADAL" clId="{672E2658-5085-4B6D-AD02-FC6AD67351D0}" dt="2022-06-27T15:10:06.019" v="5072" actId="571"/>
          <ac:cxnSpMkLst>
            <pc:docMk/>
            <pc:sldMk cId="3637663482" sldId="278"/>
            <ac:cxnSpMk id="25" creationId="{907483C0-1F19-4EC2-AA97-284860143AA8}"/>
          </ac:cxnSpMkLst>
        </pc:cxnChg>
        <pc:cxnChg chg="mod">
          <ac:chgData name="Joshua Grogin" userId="e6d7dc6f-9383-40d1-84d6-82e9f2a0f42b" providerId="ADAL" clId="{672E2658-5085-4B6D-AD02-FC6AD67351D0}" dt="2022-06-27T15:11:35.141" v="5097" actId="14100"/>
          <ac:cxnSpMkLst>
            <pc:docMk/>
            <pc:sldMk cId="3637663482" sldId="278"/>
            <ac:cxnSpMk id="28" creationId="{9F9DA012-9A1B-42AA-8777-F46E2F541F22}"/>
          </ac:cxnSpMkLst>
        </pc:cxnChg>
        <pc:cxnChg chg="mod">
          <ac:chgData name="Joshua Grogin" userId="e6d7dc6f-9383-40d1-84d6-82e9f2a0f42b" providerId="ADAL" clId="{672E2658-5085-4B6D-AD02-FC6AD67351D0}" dt="2022-06-27T15:11:43.609" v="5098" actId="571"/>
          <ac:cxnSpMkLst>
            <pc:docMk/>
            <pc:sldMk cId="3637663482" sldId="278"/>
            <ac:cxnSpMk id="35" creationId="{E05363AB-A9C8-4C40-9381-50905020E2D1}"/>
          </ac:cxnSpMkLst>
        </pc:cxnChg>
      </pc:sldChg>
      <pc:sldChg chg="modSp new mod">
        <pc:chgData name="Joshua Grogin" userId="e6d7dc6f-9383-40d1-84d6-82e9f2a0f42b" providerId="ADAL" clId="{672E2658-5085-4B6D-AD02-FC6AD67351D0}" dt="2022-06-25T14:51:16.004" v="3139" actId="20577"/>
        <pc:sldMkLst>
          <pc:docMk/>
          <pc:sldMk cId="972627339" sldId="279"/>
        </pc:sldMkLst>
        <pc:spChg chg="mod">
          <ac:chgData name="Joshua Grogin" userId="e6d7dc6f-9383-40d1-84d6-82e9f2a0f42b" providerId="ADAL" clId="{672E2658-5085-4B6D-AD02-FC6AD67351D0}" dt="2022-06-25T14:44:57.552" v="2614" actId="20577"/>
          <ac:spMkLst>
            <pc:docMk/>
            <pc:sldMk cId="972627339" sldId="279"/>
            <ac:spMk id="2" creationId="{FFB621E3-B0F2-4A3B-A571-B7D0D624F1A8}"/>
          </ac:spMkLst>
        </pc:spChg>
        <pc:spChg chg="mod">
          <ac:chgData name="Joshua Grogin" userId="e6d7dc6f-9383-40d1-84d6-82e9f2a0f42b" providerId="ADAL" clId="{672E2658-5085-4B6D-AD02-FC6AD67351D0}" dt="2022-06-25T14:51:16.004" v="3139" actId="20577"/>
          <ac:spMkLst>
            <pc:docMk/>
            <pc:sldMk cId="972627339" sldId="279"/>
            <ac:spMk id="3" creationId="{14DB7C87-2901-4ADC-8A2D-3E48DB50D003}"/>
          </ac:spMkLst>
        </pc:spChg>
      </pc:sldChg>
      <pc:sldChg chg="addSp delSp modSp new mod">
        <pc:chgData name="Joshua Grogin" userId="e6d7dc6f-9383-40d1-84d6-82e9f2a0f42b" providerId="ADAL" clId="{672E2658-5085-4B6D-AD02-FC6AD67351D0}" dt="2022-06-27T16:33:37.254" v="7045" actId="20577"/>
        <pc:sldMkLst>
          <pc:docMk/>
          <pc:sldMk cId="2962429786" sldId="280"/>
        </pc:sldMkLst>
        <pc:spChg chg="mod">
          <ac:chgData name="Joshua Grogin" userId="e6d7dc6f-9383-40d1-84d6-82e9f2a0f42b" providerId="ADAL" clId="{672E2658-5085-4B6D-AD02-FC6AD67351D0}" dt="2022-06-27T15:00:37.750" v="5036" actId="1035"/>
          <ac:spMkLst>
            <pc:docMk/>
            <pc:sldMk cId="2962429786" sldId="280"/>
            <ac:spMk id="2" creationId="{3967E5A8-D3DC-430B-B1A2-12F69A34BC35}"/>
          </ac:spMkLst>
        </pc:spChg>
        <pc:spChg chg="del mod">
          <ac:chgData name="Joshua Grogin" userId="e6d7dc6f-9383-40d1-84d6-82e9f2a0f42b" providerId="ADAL" clId="{672E2658-5085-4B6D-AD02-FC6AD67351D0}" dt="2022-06-25T14:52:57.646" v="3167"/>
          <ac:spMkLst>
            <pc:docMk/>
            <pc:sldMk cId="2962429786" sldId="280"/>
            <ac:spMk id="3" creationId="{00D5463F-6A88-4C5F-849B-0C307EFC52B3}"/>
          </ac:spMkLst>
        </pc:spChg>
        <pc:spChg chg="add del mod">
          <ac:chgData name="Joshua Grogin" userId="e6d7dc6f-9383-40d1-84d6-82e9f2a0f42b" providerId="ADAL" clId="{672E2658-5085-4B6D-AD02-FC6AD67351D0}" dt="2022-06-25T15:07:19.164" v="3432" actId="478"/>
          <ac:spMkLst>
            <pc:docMk/>
            <pc:sldMk cId="2962429786" sldId="280"/>
            <ac:spMk id="7" creationId="{24325801-8CDE-4CD1-A385-3A55D569137D}"/>
          </ac:spMkLst>
        </pc:spChg>
        <pc:graphicFrameChg chg="add mod modGraphic">
          <ac:chgData name="Joshua Grogin" userId="e6d7dc6f-9383-40d1-84d6-82e9f2a0f42b" providerId="ADAL" clId="{672E2658-5085-4B6D-AD02-FC6AD67351D0}" dt="2022-06-27T16:33:37.254" v="7045" actId="20577"/>
          <ac:graphicFrameMkLst>
            <pc:docMk/>
            <pc:sldMk cId="2962429786" sldId="280"/>
            <ac:graphicFrameMk id="5" creationId="{B7E8FDA3-140C-4219-A6A8-7D8F70F93456}"/>
          </ac:graphicFrameMkLst>
        </pc:graphicFrameChg>
        <pc:picChg chg="add del mod">
          <ac:chgData name="Joshua Grogin" userId="e6d7dc6f-9383-40d1-84d6-82e9f2a0f42b" providerId="ADAL" clId="{672E2658-5085-4B6D-AD02-FC6AD67351D0}" dt="2022-06-25T15:07:12.005" v="3431" actId="478"/>
          <ac:picMkLst>
            <pc:docMk/>
            <pc:sldMk cId="2962429786" sldId="280"/>
            <ac:picMk id="4" creationId="{98E61EDB-14DE-4DBE-BB78-F5AA2557B065}"/>
          </ac:picMkLst>
        </pc:picChg>
      </pc:sldChg>
      <pc:sldChg chg="addSp delSp modSp new add del mod">
        <pc:chgData name="Joshua Grogin" userId="e6d7dc6f-9383-40d1-84d6-82e9f2a0f42b" providerId="ADAL" clId="{672E2658-5085-4B6D-AD02-FC6AD67351D0}" dt="2022-06-27T15:40:59.071" v="5555" actId="47"/>
        <pc:sldMkLst>
          <pc:docMk/>
          <pc:sldMk cId="1169797174" sldId="281"/>
        </pc:sldMkLst>
        <pc:spChg chg="mod">
          <ac:chgData name="Joshua Grogin" userId="e6d7dc6f-9383-40d1-84d6-82e9f2a0f42b" providerId="ADAL" clId="{672E2658-5085-4B6D-AD02-FC6AD67351D0}" dt="2022-06-25T15:20:40.344" v="3652" actId="1076"/>
          <ac:spMkLst>
            <pc:docMk/>
            <pc:sldMk cId="1169797174" sldId="281"/>
            <ac:spMk id="2" creationId="{CC0E09EE-A9C2-4E62-BAE5-A696F7E18BCF}"/>
          </ac:spMkLst>
        </pc:spChg>
        <pc:spChg chg="mod">
          <ac:chgData name="Joshua Grogin" userId="e6d7dc6f-9383-40d1-84d6-82e9f2a0f42b" providerId="ADAL" clId="{672E2658-5085-4B6D-AD02-FC6AD67351D0}" dt="2022-06-25T15:59:01.342" v="3907" actId="1036"/>
          <ac:spMkLst>
            <pc:docMk/>
            <pc:sldMk cId="1169797174" sldId="281"/>
            <ac:spMk id="3" creationId="{9472C110-26F2-424C-967B-4D85765A6407}"/>
          </ac:spMkLst>
        </pc:spChg>
        <pc:spChg chg="add del mod">
          <ac:chgData name="Joshua Grogin" userId="e6d7dc6f-9383-40d1-84d6-82e9f2a0f42b" providerId="ADAL" clId="{672E2658-5085-4B6D-AD02-FC6AD67351D0}" dt="2022-06-25T15:13:45.516" v="3549" actId="478"/>
          <ac:spMkLst>
            <pc:docMk/>
            <pc:sldMk cId="1169797174" sldId="281"/>
            <ac:spMk id="4" creationId="{9CC06643-88BE-44F6-B386-E3A9AAED6093}"/>
          </ac:spMkLst>
        </pc:spChg>
        <pc:spChg chg="mod">
          <ac:chgData name="Joshua Grogin" userId="e6d7dc6f-9383-40d1-84d6-82e9f2a0f42b" providerId="ADAL" clId="{672E2658-5085-4B6D-AD02-FC6AD67351D0}" dt="2022-06-25T15:59:01.342" v="3907" actId="1036"/>
          <ac:spMkLst>
            <pc:docMk/>
            <pc:sldMk cId="1169797174" sldId="281"/>
            <ac:spMk id="5" creationId="{DBB7EC0C-70DB-4A6A-ACE7-DC6C9EA9A139}"/>
          </ac:spMkLst>
        </pc:spChg>
        <pc:spChg chg="del">
          <ac:chgData name="Joshua Grogin" userId="e6d7dc6f-9383-40d1-84d6-82e9f2a0f42b" providerId="ADAL" clId="{672E2658-5085-4B6D-AD02-FC6AD67351D0}" dt="2022-06-25T15:13:47.799" v="3550" actId="478"/>
          <ac:spMkLst>
            <pc:docMk/>
            <pc:sldMk cId="1169797174" sldId="281"/>
            <ac:spMk id="6" creationId="{DD3A2CAB-5D0D-4954-B110-BAFB55E5BC72}"/>
          </ac:spMkLst>
        </pc:spChg>
        <pc:spChg chg="add mod">
          <ac:chgData name="Joshua Grogin" userId="e6d7dc6f-9383-40d1-84d6-82e9f2a0f42b" providerId="ADAL" clId="{672E2658-5085-4B6D-AD02-FC6AD67351D0}" dt="2022-06-25T15:58:37.176" v="3874" actId="1076"/>
          <ac:spMkLst>
            <pc:docMk/>
            <pc:sldMk cId="1169797174" sldId="281"/>
            <ac:spMk id="10" creationId="{2A072729-61E5-413C-96D8-55E7094C9E50}"/>
          </ac:spMkLst>
        </pc:spChg>
        <pc:spChg chg="add mod">
          <ac:chgData name="Joshua Grogin" userId="e6d7dc6f-9383-40d1-84d6-82e9f2a0f42b" providerId="ADAL" clId="{672E2658-5085-4B6D-AD02-FC6AD67351D0}" dt="2022-06-25T15:16:02.708" v="3577" actId="571"/>
          <ac:spMkLst>
            <pc:docMk/>
            <pc:sldMk cId="1169797174" sldId="281"/>
            <ac:spMk id="12" creationId="{E7F0B895-3F73-483F-AA5F-8E06E4AA7701}"/>
          </ac:spMkLst>
        </pc:spChg>
        <pc:spChg chg="mod">
          <ac:chgData name="Joshua Grogin" userId="e6d7dc6f-9383-40d1-84d6-82e9f2a0f42b" providerId="ADAL" clId="{672E2658-5085-4B6D-AD02-FC6AD67351D0}" dt="2022-06-25T15:58:44.251" v="3875" actId="1076"/>
          <ac:spMkLst>
            <pc:docMk/>
            <pc:sldMk cId="1169797174" sldId="281"/>
            <ac:spMk id="16" creationId="{8D4822D4-4763-42CB-9D73-79ED892A283C}"/>
          </ac:spMkLst>
        </pc:spChg>
        <pc:spChg chg="mod">
          <ac:chgData name="Joshua Grogin" userId="e6d7dc6f-9383-40d1-84d6-82e9f2a0f42b" providerId="ADAL" clId="{672E2658-5085-4B6D-AD02-FC6AD67351D0}" dt="2022-06-25T15:58:50.256" v="3876" actId="1076"/>
          <ac:spMkLst>
            <pc:docMk/>
            <pc:sldMk cId="1169797174" sldId="281"/>
            <ac:spMk id="19" creationId="{4563C6A6-75E8-4FE6-9E37-BDB0D95A9297}"/>
          </ac:spMkLst>
        </pc:spChg>
        <pc:spChg chg="add mod">
          <ac:chgData name="Joshua Grogin" userId="e6d7dc6f-9383-40d1-84d6-82e9f2a0f42b" providerId="ADAL" clId="{672E2658-5085-4B6D-AD02-FC6AD67351D0}" dt="2022-06-25T15:56:15.899" v="3860" actId="368"/>
          <ac:spMkLst>
            <pc:docMk/>
            <pc:sldMk cId="1169797174" sldId="281"/>
            <ac:spMk id="22" creationId="{13AF1F34-9CE3-49DC-8BDB-EA3659A98E4F}"/>
          </ac:spMkLst>
        </pc:spChg>
        <pc:spChg chg="add mod">
          <ac:chgData name="Joshua Grogin" userId="e6d7dc6f-9383-40d1-84d6-82e9f2a0f42b" providerId="ADAL" clId="{672E2658-5085-4B6D-AD02-FC6AD67351D0}" dt="2022-06-25T15:50:24.167" v="3764" actId="571"/>
          <ac:spMkLst>
            <pc:docMk/>
            <pc:sldMk cId="1169797174" sldId="281"/>
            <ac:spMk id="25" creationId="{422166B7-21CB-42A6-89CD-70958B514F9E}"/>
          </ac:spMkLst>
        </pc:spChg>
        <pc:spChg chg="mod topLvl">
          <ac:chgData name="Joshua Grogin" userId="e6d7dc6f-9383-40d1-84d6-82e9f2a0f42b" providerId="ADAL" clId="{672E2658-5085-4B6D-AD02-FC6AD67351D0}" dt="2022-06-25T15:56:14.748" v="3854" actId="20577"/>
          <ac:spMkLst>
            <pc:docMk/>
            <pc:sldMk cId="1169797174" sldId="281"/>
            <ac:spMk id="28" creationId="{26FA5C48-BF6C-413F-825A-571B84D03416}"/>
          </ac:spMkLst>
        </pc:spChg>
        <pc:spChg chg="mod topLvl">
          <ac:chgData name="Joshua Grogin" userId="e6d7dc6f-9383-40d1-84d6-82e9f2a0f42b" providerId="ADAL" clId="{672E2658-5085-4B6D-AD02-FC6AD67351D0}" dt="2022-06-25T15:56:14.358" v="3852" actId="164"/>
          <ac:spMkLst>
            <pc:docMk/>
            <pc:sldMk cId="1169797174" sldId="281"/>
            <ac:spMk id="31" creationId="{A8DBA69A-2C20-4A3A-A40A-E2617A0DEC33}"/>
          </ac:spMkLst>
        </pc:spChg>
        <pc:spChg chg="mod">
          <ac:chgData name="Joshua Grogin" userId="e6d7dc6f-9383-40d1-84d6-82e9f2a0f42b" providerId="ADAL" clId="{672E2658-5085-4B6D-AD02-FC6AD67351D0}" dt="2022-06-25T15:56:32.143" v="3863" actId="1076"/>
          <ac:spMkLst>
            <pc:docMk/>
            <pc:sldMk cId="1169797174" sldId="281"/>
            <ac:spMk id="46" creationId="{7EA7CA0F-8E13-4A33-AD1C-27C3C85E0AA5}"/>
          </ac:spMkLst>
        </pc:spChg>
        <pc:spChg chg="add mod">
          <ac:chgData name="Joshua Grogin" userId="e6d7dc6f-9383-40d1-84d6-82e9f2a0f42b" providerId="ADAL" clId="{672E2658-5085-4B6D-AD02-FC6AD67351D0}" dt="2022-06-25T15:54:58.558" v="3816" actId="571"/>
          <ac:spMkLst>
            <pc:docMk/>
            <pc:sldMk cId="1169797174" sldId="281"/>
            <ac:spMk id="48" creationId="{6464C711-B347-4FF3-B6EA-8D9E90031E86}"/>
          </ac:spMkLst>
        </pc:spChg>
        <pc:spChg chg="mod">
          <ac:chgData name="Joshua Grogin" userId="e6d7dc6f-9383-40d1-84d6-82e9f2a0f42b" providerId="ADAL" clId="{672E2658-5085-4B6D-AD02-FC6AD67351D0}" dt="2022-06-25T15:56:15.329" v="3857" actId="571"/>
          <ac:spMkLst>
            <pc:docMk/>
            <pc:sldMk cId="1169797174" sldId="281"/>
            <ac:spMk id="51" creationId="{0667F602-77DB-4984-98D2-E1F5F5DF6B32}"/>
          </ac:spMkLst>
        </pc:spChg>
        <pc:spChg chg="mod">
          <ac:chgData name="Joshua Grogin" userId="e6d7dc6f-9383-40d1-84d6-82e9f2a0f42b" providerId="ADAL" clId="{672E2658-5085-4B6D-AD02-FC6AD67351D0}" dt="2022-06-25T15:56:04.871" v="3834" actId="571"/>
          <ac:spMkLst>
            <pc:docMk/>
            <pc:sldMk cId="1169797174" sldId="281"/>
            <ac:spMk id="54" creationId="{CBB85CBD-BFD3-4EBA-9CE1-0FFCF22D6700}"/>
          </ac:spMkLst>
        </pc:spChg>
        <pc:spChg chg="mod">
          <ac:chgData name="Joshua Grogin" userId="e6d7dc6f-9383-40d1-84d6-82e9f2a0f42b" providerId="ADAL" clId="{672E2658-5085-4B6D-AD02-FC6AD67351D0}" dt="2022-06-25T15:56:03.800" v="3832" actId="571"/>
          <ac:spMkLst>
            <pc:docMk/>
            <pc:sldMk cId="1169797174" sldId="281"/>
            <ac:spMk id="57" creationId="{F14A5A2C-43F9-4C1D-8D77-45AA039A8E66}"/>
          </ac:spMkLst>
        </pc:spChg>
        <pc:spChg chg="mod">
          <ac:chgData name="Joshua Grogin" userId="e6d7dc6f-9383-40d1-84d6-82e9f2a0f42b" providerId="ADAL" clId="{672E2658-5085-4B6D-AD02-FC6AD67351D0}" dt="2022-06-25T15:55:55.744" v="3825" actId="571"/>
          <ac:spMkLst>
            <pc:docMk/>
            <pc:sldMk cId="1169797174" sldId="281"/>
            <ac:spMk id="60" creationId="{4FFE01A3-1E18-495E-9FDE-617C8AC84F3D}"/>
          </ac:spMkLst>
        </pc:spChg>
        <pc:spChg chg="mod">
          <ac:chgData name="Joshua Grogin" userId="e6d7dc6f-9383-40d1-84d6-82e9f2a0f42b" providerId="ADAL" clId="{672E2658-5085-4B6D-AD02-FC6AD67351D0}" dt="2022-06-25T15:57:04.487" v="3866" actId="20577"/>
          <ac:spMkLst>
            <pc:docMk/>
            <pc:sldMk cId="1169797174" sldId="281"/>
            <ac:spMk id="63" creationId="{3A7D1E35-89C8-478E-9093-080D824B1150}"/>
          </ac:spMkLst>
        </pc:spChg>
        <pc:spChg chg="mod">
          <ac:chgData name="Joshua Grogin" userId="e6d7dc6f-9383-40d1-84d6-82e9f2a0f42b" providerId="ADAL" clId="{672E2658-5085-4B6D-AD02-FC6AD67351D0}" dt="2022-06-25T15:57:17.795" v="3867" actId="571"/>
          <ac:spMkLst>
            <pc:docMk/>
            <pc:sldMk cId="1169797174" sldId="281"/>
            <ac:spMk id="66" creationId="{57274014-2DF5-43B4-A649-E39A7852FDE6}"/>
          </ac:spMkLst>
        </pc:spChg>
        <pc:spChg chg="mod">
          <ac:chgData name="Joshua Grogin" userId="e6d7dc6f-9383-40d1-84d6-82e9f2a0f42b" providerId="ADAL" clId="{672E2658-5085-4B6D-AD02-FC6AD67351D0}" dt="2022-06-25T15:57:32.403" v="3868" actId="571"/>
          <ac:spMkLst>
            <pc:docMk/>
            <pc:sldMk cId="1169797174" sldId="281"/>
            <ac:spMk id="69" creationId="{1026C360-D6A7-46B6-8F0E-E53011BA2AFA}"/>
          </ac:spMkLst>
        </pc:spChg>
        <pc:spChg chg="mod">
          <ac:chgData name="Joshua Grogin" userId="e6d7dc6f-9383-40d1-84d6-82e9f2a0f42b" providerId="ADAL" clId="{672E2658-5085-4B6D-AD02-FC6AD67351D0}" dt="2022-06-25T15:57:42.815" v="3869" actId="571"/>
          <ac:spMkLst>
            <pc:docMk/>
            <pc:sldMk cId="1169797174" sldId="281"/>
            <ac:spMk id="72" creationId="{DD00BEB9-F035-4E02-A41E-C92E5B83BA2C}"/>
          </ac:spMkLst>
        </pc:spChg>
        <pc:spChg chg="mod">
          <ac:chgData name="Joshua Grogin" userId="e6d7dc6f-9383-40d1-84d6-82e9f2a0f42b" providerId="ADAL" clId="{672E2658-5085-4B6D-AD02-FC6AD67351D0}" dt="2022-06-25T15:57:52.752" v="3870" actId="571"/>
          <ac:spMkLst>
            <pc:docMk/>
            <pc:sldMk cId="1169797174" sldId="281"/>
            <ac:spMk id="75" creationId="{DA14E224-06AC-4A53-BB27-B30F0C212DF4}"/>
          </ac:spMkLst>
        </pc:spChg>
        <pc:spChg chg="add del mod">
          <ac:chgData name="Joshua Grogin" userId="e6d7dc6f-9383-40d1-84d6-82e9f2a0f42b" providerId="ADAL" clId="{672E2658-5085-4B6D-AD02-FC6AD67351D0}" dt="2022-06-27T15:24:49.678" v="5302" actId="478"/>
          <ac:spMkLst>
            <pc:docMk/>
            <pc:sldMk cId="1169797174" sldId="281"/>
            <ac:spMk id="76" creationId="{19858B35-D449-48A9-81A3-47F7B93741B5}"/>
          </ac:spMkLst>
        </pc:spChg>
        <pc:spChg chg="add del mod">
          <ac:chgData name="Joshua Grogin" userId="e6d7dc6f-9383-40d1-84d6-82e9f2a0f42b" providerId="ADAL" clId="{672E2658-5085-4B6D-AD02-FC6AD67351D0}" dt="2022-06-27T15:24:49.678" v="5302" actId="478"/>
          <ac:spMkLst>
            <pc:docMk/>
            <pc:sldMk cId="1169797174" sldId="281"/>
            <ac:spMk id="77" creationId="{E26D0C81-EC01-4F13-9B70-D456D68588AA}"/>
          </ac:spMkLst>
        </pc:spChg>
        <pc:spChg chg="add del mod">
          <ac:chgData name="Joshua Grogin" userId="e6d7dc6f-9383-40d1-84d6-82e9f2a0f42b" providerId="ADAL" clId="{672E2658-5085-4B6D-AD02-FC6AD67351D0}" dt="2022-06-27T15:24:49.678" v="5302" actId="478"/>
          <ac:spMkLst>
            <pc:docMk/>
            <pc:sldMk cId="1169797174" sldId="281"/>
            <ac:spMk id="78" creationId="{CD2751F7-9D3F-4807-810C-D6356244A191}"/>
          </ac:spMkLst>
        </pc:spChg>
        <pc:spChg chg="add del mod">
          <ac:chgData name="Joshua Grogin" userId="e6d7dc6f-9383-40d1-84d6-82e9f2a0f42b" providerId="ADAL" clId="{672E2658-5085-4B6D-AD02-FC6AD67351D0}" dt="2022-06-27T15:24:49.678" v="5302" actId="478"/>
          <ac:spMkLst>
            <pc:docMk/>
            <pc:sldMk cId="1169797174" sldId="281"/>
            <ac:spMk id="79" creationId="{2D5B3E57-B2F8-4DAB-AE69-F9668828EFF6}"/>
          </ac:spMkLst>
        </pc:spChg>
        <pc:spChg chg="mod">
          <ac:chgData name="Joshua Grogin" userId="e6d7dc6f-9383-40d1-84d6-82e9f2a0f42b" providerId="ADAL" clId="{672E2658-5085-4B6D-AD02-FC6AD67351D0}" dt="2022-06-25T16:00:19.115" v="3919" actId="571"/>
          <ac:spMkLst>
            <pc:docMk/>
            <pc:sldMk cId="1169797174" sldId="281"/>
            <ac:spMk id="82" creationId="{0B06BF85-70E2-4A57-AFD4-590C81CC929A}"/>
          </ac:spMkLst>
        </pc:spChg>
        <pc:spChg chg="add mod">
          <ac:chgData name="Joshua Grogin" userId="e6d7dc6f-9383-40d1-84d6-82e9f2a0f42b" providerId="ADAL" clId="{672E2658-5085-4B6D-AD02-FC6AD67351D0}" dt="2022-06-25T16:00:19.115" v="3919" actId="571"/>
          <ac:spMkLst>
            <pc:docMk/>
            <pc:sldMk cId="1169797174" sldId="281"/>
            <ac:spMk id="83" creationId="{B7170C9E-4204-4194-BC39-96A6256C4DEB}"/>
          </ac:spMkLst>
        </pc:spChg>
        <pc:spChg chg="add del mod">
          <ac:chgData name="Joshua Grogin" userId="e6d7dc6f-9383-40d1-84d6-82e9f2a0f42b" providerId="ADAL" clId="{672E2658-5085-4B6D-AD02-FC6AD67351D0}" dt="2022-06-27T15:24:49.678" v="5302" actId="478"/>
          <ac:spMkLst>
            <pc:docMk/>
            <pc:sldMk cId="1169797174" sldId="281"/>
            <ac:spMk id="84" creationId="{40F9FBE4-A97F-452A-9DD1-022EEB45577E}"/>
          </ac:spMkLst>
        </pc:spChg>
        <pc:spChg chg="add del mod">
          <ac:chgData name="Joshua Grogin" userId="e6d7dc6f-9383-40d1-84d6-82e9f2a0f42b" providerId="ADAL" clId="{672E2658-5085-4B6D-AD02-FC6AD67351D0}" dt="2022-06-27T15:24:49.678" v="5302" actId="478"/>
          <ac:spMkLst>
            <pc:docMk/>
            <pc:sldMk cId="1169797174" sldId="281"/>
            <ac:spMk id="85" creationId="{B4372398-49E5-4FE9-B7C8-46D268D8ABF8}"/>
          </ac:spMkLst>
        </pc:spChg>
        <pc:spChg chg="add del mod">
          <ac:chgData name="Joshua Grogin" userId="e6d7dc6f-9383-40d1-84d6-82e9f2a0f42b" providerId="ADAL" clId="{672E2658-5085-4B6D-AD02-FC6AD67351D0}" dt="2022-06-27T15:24:49.678" v="5302" actId="478"/>
          <ac:spMkLst>
            <pc:docMk/>
            <pc:sldMk cId="1169797174" sldId="281"/>
            <ac:spMk id="86" creationId="{7763ADAB-6B3D-4DA7-A0F8-0729917C64EC}"/>
          </ac:spMkLst>
        </pc:spChg>
        <pc:spChg chg="add del mod">
          <ac:chgData name="Joshua Grogin" userId="e6d7dc6f-9383-40d1-84d6-82e9f2a0f42b" providerId="ADAL" clId="{672E2658-5085-4B6D-AD02-FC6AD67351D0}" dt="2022-06-27T15:25:00.150" v="5303" actId="478"/>
          <ac:spMkLst>
            <pc:docMk/>
            <pc:sldMk cId="1169797174" sldId="281"/>
            <ac:spMk id="87" creationId="{3F643E9E-0867-45C1-BAD8-ABC4091BE36C}"/>
          </ac:spMkLst>
        </pc:spChg>
        <pc:spChg chg="add del mod">
          <ac:chgData name="Joshua Grogin" userId="e6d7dc6f-9383-40d1-84d6-82e9f2a0f42b" providerId="ADAL" clId="{672E2658-5085-4B6D-AD02-FC6AD67351D0}" dt="2022-06-27T15:25:00.150" v="5303" actId="478"/>
          <ac:spMkLst>
            <pc:docMk/>
            <pc:sldMk cId="1169797174" sldId="281"/>
            <ac:spMk id="88" creationId="{F6582447-6488-4486-B790-103A9E46FD66}"/>
          </ac:spMkLst>
        </pc:spChg>
        <pc:spChg chg="add del mod">
          <ac:chgData name="Joshua Grogin" userId="e6d7dc6f-9383-40d1-84d6-82e9f2a0f42b" providerId="ADAL" clId="{672E2658-5085-4B6D-AD02-FC6AD67351D0}" dt="2022-06-27T15:25:00.150" v="5303" actId="478"/>
          <ac:spMkLst>
            <pc:docMk/>
            <pc:sldMk cId="1169797174" sldId="281"/>
            <ac:spMk id="89" creationId="{AD9EDBDB-7A0E-4CD6-BAC6-D7F15264EEB5}"/>
          </ac:spMkLst>
        </pc:spChg>
        <pc:spChg chg="add del mod">
          <ac:chgData name="Joshua Grogin" userId="e6d7dc6f-9383-40d1-84d6-82e9f2a0f42b" providerId="ADAL" clId="{672E2658-5085-4B6D-AD02-FC6AD67351D0}" dt="2022-06-27T15:25:00.150" v="5303" actId="478"/>
          <ac:spMkLst>
            <pc:docMk/>
            <pc:sldMk cId="1169797174" sldId="281"/>
            <ac:spMk id="90" creationId="{D9E96F73-8DDF-400F-9971-D8247A7CB686}"/>
          </ac:spMkLst>
        </pc:spChg>
        <pc:spChg chg="add del mod">
          <ac:chgData name="Joshua Grogin" userId="e6d7dc6f-9383-40d1-84d6-82e9f2a0f42b" providerId="ADAL" clId="{672E2658-5085-4B6D-AD02-FC6AD67351D0}" dt="2022-06-27T15:25:00.150" v="5303" actId="478"/>
          <ac:spMkLst>
            <pc:docMk/>
            <pc:sldMk cId="1169797174" sldId="281"/>
            <ac:spMk id="91" creationId="{2653FCCF-3357-44E7-9948-703AA38E25D4}"/>
          </ac:spMkLst>
        </pc:spChg>
        <pc:spChg chg="add del mod">
          <ac:chgData name="Joshua Grogin" userId="e6d7dc6f-9383-40d1-84d6-82e9f2a0f42b" providerId="ADAL" clId="{672E2658-5085-4B6D-AD02-FC6AD67351D0}" dt="2022-06-27T15:25:00.150" v="5303" actId="478"/>
          <ac:spMkLst>
            <pc:docMk/>
            <pc:sldMk cId="1169797174" sldId="281"/>
            <ac:spMk id="92" creationId="{CC805A0B-4F86-43D5-B6AE-AF60BCDE713A}"/>
          </ac:spMkLst>
        </pc:spChg>
        <pc:spChg chg="add del mod">
          <ac:chgData name="Joshua Grogin" userId="e6d7dc6f-9383-40d1-84d6-82e9f2a0f42b" providerId="ADAL" clId="{672E2658-5085-4B6D-AD02-FC6AD67351D0}" dt="2022-06-27T15:25:00.150" v="5303" actId="478"/>
          <ac:spMkLst>
            <pc:docMk/>
            <pc:sldMk cId="1169797174" sldId="281"/>
            <ac:spMk id="93" creationId="{6426AD69-1B3C-490A-A071-B2931AEBD391}"/>
          </ac:spMkLst>
        </pc:spChg>
        <pc:spChg chg="add del mod">
          <ac:chgData name="Joshua Grogin" userId="e6d7dc6f-9383-40d1-84d6-82e9f2a0f42b" providerId="ADAL" clId="{672E2658-5085-4B6D-AD02-FC6AD67351D0}" dt="2022-06-27T15:25:02.740" v="5304" actId="478"/>
          <ac:spMkLst>
            <pc:docMk/>
            <pc:sldMk cId="1169797174" sldId="281"/>
            <ac:spMk id="94" creationId="{57F34C87-1AA6-43AA-B6FD-6B601033B78F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97" creationId="{1C4144A0-D88A-48A6-925B-D0AE6CFA1092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00" creationId="{15238F71-1F98-4320-9E3E-533BC5762072}"/>
          </ac:spMkLst>
        </pc:spChg>
        <pc:spChg chg="mod">
          <ac:chgData name="Joshua Grogin" userId="e6d7dc6f-9383-40d1-84d6-82e9f2a0f42b" providerId="ADAL" clId="{672E2658-5085-4B6D-AD02-FC6AD67351D0}" dt="2022-06-27T15:25:12.063" v="5305"/>
          <ac:spMkLst>
            <pc:docMk/>
            <pc:sldMk cId="1169797174" sldId="281"/>
            <ac:spMk id="103" creationId="{06CFC901-FB47-4D5E-8BAB-28F0DDFF2D07}"/>
          </ac:spMkLst>
        </pc:spChg>
        <pc:spChg chg="mod">
          <ac:chgData name="Joshua Grogin" userId="e6d7dc6f-9383-40d1-84d6-82e9f2a0f42b" providerId="ADAL" clId="{672E2658-5085-4B6D-AD02-FC6AD67351D0}" dt="2022-06-27T15:25:12.063" v="5305"/>
          <ac:spMkLst>
            <pc:docMk/>
            <pc:sldMk cId="1169797174" sldId="281"/>
            <ac:spMk id="106" creationId="{0E0A6C00-14E8-496A-B7C9-448386CF9260}"/>
          </ac:spMkLst>
        </pc:spChg>
        <pc:spChg chg="mod">
          <ac:chgData name="Joshua Grogin" userId="e6d7dc6f-9383-40d1-84d6-82e9f2a0f42b" providerId="ADAL" clId="{672E2658-5085-4B6D-AD02-FC6AD67351D0}" dt="2022-06-27T15:25:12.063" v="5305"/>
          <ac:spMkLst>
            <pc:docMk/>
            <pc:sldMk cId="1169797174" sldId="281"/>
            <ac:spMk id="109" creationId="{BCCCA317-18A4-4D72-9CB8-4E7FEE9A66B9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12" creationId="{5F2BB7FB-FAF8-4877-A091-4223266F98F3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18" creationId="{2B41E0FE-29C3-4688-95CA-EE6D5689DE25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22" creationId="{696C0C2D-3686-47F0-B378-B9D55D3C796C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25" creationId="{70092485-83D5-4370-BE4E-CC3C36056BAD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28" creationId="{52707DED-2C41-43EA-94BD-C648F9C3913E}"/>
          </ac:spMkLst>
        </pc:spChg>
        <pc:spChg chg="add mod">
          <ac:chgData name="Joshua Grogin" userId="e6d7dc6f-9383-40d1-84d6-82e9f2a0f42b" providerId="ADAL" clId="{672E2658-5085-4B6D-AD02-FC6AD67351D0}" dt="2022-06-27T15:29:22.602" v="5411" actId="571"/>
          <ac:spMkLst>
            <pc:docMk/>
            <pc:sldMk cId="1169797174" sldId="281"/>
            <ac:spMk id="129" creationId="{A07B8A4E-AF9F-4FFA-B7D6-4D29B79C49DD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32" creationId="{768D4BAD-2BFD-4578-99DD-D589F767993D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35" creationId="{625D8383-C72C-4072-995D-EF7040E2AAD0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38" creationId="{A4D3C0E1-1CDF-415D-A82E-333AAE27BE53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41" creationId="{0CDEC2CB-29F0-4152-879C-1430E66035BD}"/>
          </ac:spMkLst>
        </pc:spChg>
        <pc:spChg chg="mod">
          <ac:chgData name="Joshua Grogin" userId="e6d7dc6f-9383-40d1-84d6-82e9f2a0f42b" providerId="ADAL" clId="{672E2658-5085-4B6D-AD02-FC6AD67351D0}" dt="2022-06-27T15:30:06.433" v="5418" actId="571"/>
          <ac:spMkLst>
            <pc:docMk/>
            <pc:sldMk cId="1169797174" sldId="281"/>
            <ac:spMk id="144" creationId="{2552B654-5164-497F-90FD-C304FBB7032A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47" creationId="{F25372DB-3FC6-4FC3-89A6-AB8D376FFA41}"/>
          </ac:spMkLst>
        </pc:spChg>
        <pc:spChg chg="mod">
          <ac:chgData name="Joshua Grogin" userId="e6d7dc6f-9383-40d1-84d6-82e9f2a0f42b" providerId="ADAL" clId="{672E2658-5085-4B6D-AD02-FC6AD67351D0}" dt="2022-06-27T15:31:27.602" v="5430" actId="207"/>
          <ac:spMkLst>
            <pc:docMk/>
            <pc:sldMk cId="1169797174" sldId="281"/>
            <ac:spMk id="150" creationId="{834C7FD1-6C5C-4777-973F-9F5834789A82}"/>
          </ac:spMkLst>
        </pc:spChg>
        <pc:spChg chg="add del mod">
          <ac:chgData name="Joshua Grogin" userId="e6d7dc6f-9383-40d1-84d6-82e9f2a0f42b" providerId="ADAL" clId="{672E2658-5085-4B6D-AD02-FC6AD67351D0}" dt="2022-06-27T15:34:58.032" v="5484" actId="21"/>
          <ac:spMkLst>
            <pc:docMk/>
            <pc:sldMk cId="1169797174" sldId="281"/>
            <ac:spMk id="151" creationId="{4FDC503C-CE26-4832-8165-4ACA56F4AE28}"/>
          </ac:spMkLst>
        </pc:spChg>
        <pc:grpChg chg="add mod">
          <ac:chgData name="Joshua Grogin" userId="e6d7dc6f-9383-40d1-84d6-82e9f2a0f42b" providerId="ADAL" clId="{672E2658-5085-4B6D-AD02-FC6AD67351D0}" dt="2022-06-25T15:20:49.286" v="3683" actId="1035"/>
          <ac:grpSpMkLst>
            <pc:docMk/>
            <pc:sldMk cId="1169797174" sldId="281"/>
            <ac:grpSpMk id="13" creationId="{71B21E59-9BF9-4D3C-B967-E4E3074F6854}"/>
          </ac:grpSpMkLst>
        </pc:grpChg>
        <pc:grpChg chg="add mod">
          <ac:chgData name="Joshua Grogin" userId="e6d7dc6f-9383-40d1-84d6-82e9f2a0f42b" providerId="ADAL" clId="{672E2658-5085-4B6D-AD02-FC6AD67351D0}" dt="2022-06-27T15:28:08.393" v="5399" actId="1076"/>
          <ac:grpSpMkLst>
            <pc:docMk/>
            <pc:sldMk cId="1169797174" sldId="281"/>
            <ac:grpSpMk id="14" creationId="{4603AB2C-C3AF-46AC-B7D8-98C888B59BAA}"/>
          </ac:grpSpMkLst>
        </pc:grpChg>
        <pc:grpChg chg="add mod">
          <ac:chgData name="Joshua Grogin" userId="e6d7dc6f-9383-40d1-84d6-82e9f2a0f42b" providerId="ADAL" clId="{672E2658-5085-4B6D-AD02-FC6AD67351D0}" dt="2022-06-27T15:32:15.368" v="5435" actId="1076"/>
          <ac:grpSpMkLst>
            <pc:docMk/>
            <pc:sldMk cId="1169797174" sldId="281"/>
            <ac:grpSpMk id="17" creationId="{BBA377F1-C0AC-4A3F-8958-DEA9D11940E7}"/>
          </ac:grpSpMkLst>
        </pc:grpChg>
        <pc:grpChg chg="add del mod">
          <ac:chgData name="Joshua Grogin" userId="e6d7dc6f-9383-40d1-84d6-82e9f2a0f42b" providerId="ADAL" clId="{672E2658-5085-4B6D-AD02-FC6AD67351D0}" dt="2022-06-25T15:58:02.728" v="3873" actId="478"/>
          <ac:grpSpMkLst>
            <pc:docMk/>
            <pc:sldMk cId="1169797174" sldId="281"/>
            <ac:grpSpMk id="24" creationId="{DA86F8F4-34D1-475B-8DBC-5364B872ED08}"/>
          </ac:grpSpMkLst>
        </pc:grpChg>
        <pc:grpChg chg="add del mod">
          <ac:chgData name="Joshua Grogin" userId="e6d7dc6f-9383-40d1-84d6-82e9f2a0f42b" providerId="ADAL" clId="{672E2658-5085-4B6D-AD02-FC6AD67351D0}" dt="2022-06-25T15:51:41.462" v="3773" actId="165"/>
          <ac:grpSpMkLst>
            <pc:docMk/>
            <pc:sldMk cId="1169797174" sldId="281"/>
            <ac:grpSpMk id="26" creationId="{F278FCFE-3451-4455-895C-E0DCEE6FA767}"/>
          </ac:grpSpMkLst>
        </pc:grpChg>
        <pc:grpChg chg="add del mod">
          <ac:chgData name="Joshua Grogin" userId="e6d7dc6f-9383-40d1-84d6-82e9f2a0f42b" providerId="ADAL" clId="{672E2658-5085-4B6D-AD02-FC6AD67351D0}" dt="2022-06-25T15:53:17.947" v="3800" actId="165"/>
          <ac:grpSpMkLst>
            <pc:docMk/>
            <pc:sldMk cId="1169797174" sldId="281"/>
            <ac:grpSpMk id="29" creationId="{D24408C4-8BA3-4132-8F8F-AE85DFD209E9}"/>
          </ac:grpSpMkLst>
        </pc:grpChg>
        <pc:grpChg chg="add del mod">
          <ac:chgData name="Joshua Grogin" userId="e6d7dc6f-9383-40d1-84d6-82e9f2a0f42b" providerId="ADAL" clId="{672E2658-5085-4B6D-AD02-FC6AD67351D0}" dt="2022-06-25T15:58:02.728" v="3873" actId="478"/>
          <ac:grpSpMkLst>
            <pc:docMk/>
            <pc:sldMk cId="1169797174" sldId="281"/>
            <ac:grpSpMk id="42" creationId="{D33CDCEF-333A-49D8-90CF-A1BF3C2A9759}"/>
          </ac:grpSpMkLst>
        </pc:grpChg>
        <pc:grpChg chg="add del mod">
          <ac:chgData name="Joshua Grogin" userId="e6d7dc6f-9383-40d1-84d6-82e9f2a0f42b" providerId="ADAL" clId="{672E2658-5085-4B6D-AD02-FC6AD67351D0}" dt="2022-06-25T15:58:02.728" v="3873" actId="478"/>
          <ac:grpSpMkLst>
            <pc:docMk/>
            <pc:sldMk cId="1169797174" sldId="281"/>
            <ac:grpSpMk id="43" creationId="{464FA27D-994F-4F9E-80A4-146E27196146}"/>
          </ac:grpSpMkLst>
        </pc:grpChg>
        <pc:grpChg chg="add del mod">
          <ac:chgData name="Joshua Grogin" userId="e6d7dc6f-9383-40d1-84d6-82e9f2a0f42b" providerId="ADAL" clId="{672E2658-5085-4B6D-AD02-FC6AD67351D0}" dt="2022-06-27T15:35:43.137" v="5491" actId="478"/>
          <ac:grpSpMkLst>
            <pc:docMk/>
            <pc:sldMk cId="1169797174" sldId="281"/>
            <ac:grpSpMk id="44" creationId="{19E71E76-EC45-4838-AFAA-C5F8CC468E7D}"/>
          </ac:grpSpMkLst>
        </pc:grpChg>
        <pc:grpChg chg="add del mod">
          <ac:chgData name="Joshua Grogin" userId="e6d7dc6f-9383-40d1-84d6-82e9f2a0f42b" providerId="ADAL" clId="{672E2658-5085-4B6D-AD02-FC6AD67351D0}" dt="2022-06-25T15:58:02.728" v="3873" actId="478"/>
          <ac:grpSpMkLst>
            <pc:docMk/>
            <pc:sldMk cId="1169797174" sldId="281"/>
            <ac:grpSpMk id="49" creationId="{0A150A85-F526-4AE5-A4FE-F398D7891F82}"/>
          </ac:grpSpMkLst>
        </pc:grpChg>
        <pc:grpChg chg="add mod">
          <ac:chgData name="Joshua Grogin" userId="e6d7dc6f-9383-40d1-84d6-82e9f2a0f42b" providerId="ADAL" clId="{672E2658-5085-4B6D-AD02-FC6AD67351D0}" dt="2022-06-25T15:56:04.871" v="3834" actId="571"/>
          <ac:grpSpMkLst>
            <pc:docMk/>
            <pc:sldMk cId="1169797174" sldId="281"/>
            <ac:grpSpMk id="52" creationId="{48D5838B-FB90-4E84-BF4A-FDF9D278D4BC}"/>
          </ac:grpSpMkLst>
        </pc:grpChg>
        <pc:grpChg chg="add mod">
          <ac:chgData name="Joshua Grogin" userId="e6d7dc6f-9383-40d1-84d6-82e9f2a0f42b" providerId="ADAL" clId="{672E2658-5085-4B6D-AD02-FC6AD67351D0}" dt="2022-06-25T15:56:03.800" v="3832" actId="571"/>
          <ac:grpSpMkLst>
            <pc:docMk/>
            <pc:sldMk cId="1169797174" sldId="281"/>
            <ac:grpSpMk id="55" creationId="{2B3FD7C5-036C-4B7C-8C1B-A1B6757089DA}"/>
          </ac:grpSpMkLst>
        </pc:grpChg>
        <pc:grpChg chg="add mod">
          <ac:chgData name="Joshua Grogin" userId="e6d7dc6f-9383-40d1-84d6-82e9f2a0f42b" providerId="ADAL" clId="{672E2658-5085-4B6D-AD02-FC6AD67351D0}" dt="2022-06-25T15:55:55.744" v="3825" actId="571"/>
          <ac:grpSpMkLst>
            <pc:docMk/>
            <pc:sldMk cId="1169797174" sldId="281"/>
            <ac:grpSpMk id="58" creationId="{B68DA3E9-B035-4FEF-AC73-8131BD09E237}"/>
          </ac:grpSpMkLst>
        </pc:grpChg>
        <pc:grpChg chg="add del mod">
          <ac:chgData name="Joshua Grogin" userId="e6d7dc6f-9383-40d1-84d6-82e9f2a0f42b" providerId="ADAL" clId="{672E2658-5085-4B6D-AD02-FC6AD67351D0}" dt="2022-06-27T15:35:43.137" v="5491" actId="478"/>
          <ac:grpSpMkLst>
            <pc:docMk/>
            <pc:sldMk cId="1169797174" sldId="281"/>
            <ac:grpSpMk id="61" creationId="{65EDFEF6-57B3-4020-BDC0-C7D399CD196C}"/>
          </ac:grpSpMkLst>
        </pc:grpChg>
        <pc:grpChg chg="add del mod">
          <ac:chgData name="Joshua Grogin" userId="e6d7dc6f-9383-40d1-84d6-82e9f2a0f42b" providerId="ADAL" clId="{672E2658-5085-4B6D-AD02-FC6AD67351D0}" dt="2022-06-27T15:35:43.137" v="5491" actId="478"/>
          <ac:grpSpMkLst>
            <pc:docMk/>
            <pc:sldMk cId="1169797174" sldId="281"/>
            <ac:grpSpMk id="64" creationId="{E1F5B503-FCF9-4648-9393-64F86AC513B7}"/>
          </ac:grpSpMkLst>
        </pc:grpChg>
        <pc:grpChg chg="add del mod">
          <ac:chgData name="Joshua Grogin" userId="e6d7dc6f-9383-40d1-84d6-82e9f2a0f42b" providerId="ADAL" clId="{672E2658-5085-4B6D-AD02-FC6AD67351D0}" dt="2022-06-27T15:35:43.137" v="5491" actId="478"/>
          <ac:grpSpMkLst>
            <pc:docMk/>
            <pc:sldMk cId="1169797174" sldId="281"/>
            <ac:grpSpMk id="67" creationId="{5FF05377-B219-4A67-8FA1-E9598408AC4E}"/>
          </ac:grpSpMkLst>
        </pc:grpChg>
        <pc:grpChg chg="add del mod">
          <ac:chgData name="Joshua Grogin" userId="e6d7dc6f-9383-40d1-84d6-82e9f2a0f42b" providerId="ADAL" clId="{672E2658-5085-4B6D-AD02-FC6AD67351D0}" dt="2022-06-27T15:35:43.137" v="5491" actId="478"/>
          <ac:grpSpMkLst>
            <pc:docMk/>
            <pc:sldMk cId="1169797174" sldId="281"/>
            <ac:grpSpMk id="70" creationId="{1DCFB9D4-CA09-4C11-A168-A1C764801E34}"/>
          </ac:grpSpMkLst>
        </pc:grpChg>
        <pc:grpChg chg="add del mod">
          <ac:chgData name="Joshua Grogin" userId="e6d7dc6f-9383-40d1-84d6-82e9f2a0f42b" providerId="ADAL" clId="{672E2658-5085-4B6D-AD02-FC6AD67351D0}" dt="2022-06-27T15:35:43.137" v="5491" actId="478"/>
          <ac:grpSpMkLst>
            <pc:docMk/>
            <pc:sldMk cId="1169797174" sldId="281"/>
            <ac:grpSpMk id="73" creationId="{39AA195D-08E8-4DA3-9825-FCF78541ADEC}"/>
          </ac:grpSpMkLst>
        </pc:grpChg>
        <pc:grpChg chg="add mod">
          <ac:chgData name="Joshua Grogin" userId="e6d7dc6f-9383-40d1-84d6-82e9f2a0f42b" providerId="ADAL" clId="{672E2658-5085-4B6D-AD02-FC6AD67351D0}" dt="2022-06-25T16:00:19.115" v="3919" actId="571"/>
          <ac:grpSpMkLst>
            <pc:docMk/>
            <pc:sldMk cId="1169797174" sldId="281"/>
            <ac:grpSpMk id="80" creationId="{AD1F20C8-8C0E-4CB5-B830-281873CDDDAC}"/>
          </ac:grpSpMkLst>
        </pc:grpChg>
        <pc:grpChg chg="add del mod">
          <ac:chgData name="Joshua Grogin" userId="e6d7dc6f-9383-40d1-84d6-82e9f2a0f42b" providerId="ADAL" clId="{672E2658-5085-4B6D-AD02-FC6AD67351D0}" dt="2022-06-27T15:35:52.726" v="5493" actId="478"/>
          <ac:grpSpMkLst>
            <pc:docMk/>
            <pc:sldMk cId="1169797174" sldId="281"/>
            <ac:grpSpMk id="95" creationId="{07ACDAFD-B3B6-4ADF-B191-726B4295D38D}"/>
          </ac:grpSpMkLst>
        </pc:grpChg>
        <pc:grpChg chg="add del mod">
          <ac:chgData name="Joshua Grogin" userId="e6d7dc6f-9383-40d1-84d6-82e9f2a0f42b" providerId="ADAL" clId="{672E2658-5085-4B6D-AD02-FC6AD67351D0}" dt="2022-06-27T15:35:52.726" v="5493" actId="478"/>
          <ac:grpSpMkLst>
            <pc:docMk/>
            <pc:sldMk cId="1169797174" sldId="281"/>
            <ac:grpSpMk id="98" creationId="{118E1D65-172F-4F81-A451-3B73BEE904CE}"/>
          </ac:grpSpMkLst>
        </pc:grpChg>
        <pc:grpChg chg="add del mod">
          <ac:chgData name="Joshua Grogin" userId="e6d7dc6f-9383-40d1-84d6-82e9f2a0f42b" providerId="ADAL" clId="{672E2658-5085-4B6D-AD02-FC6AD67351D0}" dt="2022-06-27T15:30:21.707" v="5421" actId="478"/>
          <ac:grpSpMkLst>
            <pc:docMk/>
            <pc:sldMk cId="1169797174" sldId="281"/>
            <ac:grpSpMk id="101" creationId="{01F93109-2C69-4835-BF59-26C4903BE9DF}"/>
          </ac:grpSpMkLst>
        </pc:grpChg>
        <pc:grpChg chg="add del mod">
          <ac:chgData name="Joshua Grogin" userId="e6d7dc6f-9383-40d1-84d6-82e9f2a0f42b" providerId="ADAL" clId="{672E2658-5085-4B6D-AD02-FC6AD67351D0}" dt="2022-06-27T15:30:21.707" v="5421" actId="478"/>
          <ac:grpSpMkLst>
            <pc:docMk/>
            <pc:sldMk cId="1169797174" sldId="281"/>
            <ac:grpSpMk id="104" creationId="{A097DF50-A914-44B5-83AA-E7EB2772E271}"/>
          </ac:grpSpMkLst>
        </pc:grpChg>
        <pc:grpChg chg="add del mod">
          <ac:chgData name="Joshua Grogin" userId="e6d7dc6f-9383-40d1-84d6-82e9f2a0f42b" providerId="ADAL" clId="{672E2658-5085-4B6D-AD02-FC6AD67351D0}" dt="2022-06-27T15:30:21.707" v="5421" actId="478"/>
          <ac:grpSpMkLst>
            <pc:docMk/>
            <pc:sldMk cId="1169797174" sldId="281"/>
            <ac:grpSpMk id="107" creationId="{AAA61E2E-5B90-4E91-A322-AC69AD2B2F2A}"/>
          </ac:grpSpMkLst>
        </pc:grpChg>
        <pc:grpChg chg="add del mod">
          <ac:chgData name="Joshua Grogin" userId="e6d7dc6f-9383-40d1-84d6-82e9f2a0f42b" providerId="ADAL" clId="{672E2658-5085-4B6D-AD02-FC6AD67351D0}" dt="2022-06-27T15:35:52.726" v="5493" actId="478"/>
          <ac:grpSpMkLst>
            <pc:docMk/>
            <pc:sldMk cId="1169797174" sldId="281"/>
            <ac:grpSpMk id="110" creationId="{D0F8B44C-0613-491A-964F-BF51AE1363E7}"/>
          </ac:grpSpMkLst>
        </pc:grpChg>
        <pc:grpChg chg="add del mod">
          <ac:chgData name="Joshua Grogin" userId="e6d7dc6f-9383-40d1-84d6-82e9f2a0f42b" providerId="ADAL" clId="{672E2658-5085-4B6D-AD02-FC6AD67351D0}" dt="2022-06-27T15:35:52.726" v="5493" actId="478"/>
          <ac:grpSpMkLst>
            <pc:docMk/>
            <pc:sldMk cId="1169797174" sldId="281"/>
            <ac:grpSpMk id="116" creationId="{1067E1C9-082D-4CBD-9C6B-6A930484F738}"/>
          </ac:grpSpMkLst>
        </pc:grpChg>
        <pc:grpChg chg="add del mod">
          <ac:chgData name="Joshua Grogin" userId="e6d7dc6f-9383-40d1-84d6-82e9f2a0f42b" providerId="ADAL" clId="{672E2658-5085-4B6D-AD02-FC6AD67351D0}" dt="2022-06-27T15:35:52.726" v="5493" actId="478"/>
          <ac:grpSpMkLst>
            <pc:docMk/>
            <pc:sldMk cId="1169797174" sldId="281"/>
            <ac:grpSpMk id="120" creationId="{2D014E4E-07DD-4693-853F-4FB217A692FA}"/>
          </ac:grpSpMkLst>
        </pc:grpChg>
        <pc:grpChg chg="add del mod">
          <ac:chgData name="Joshua Grogin" userId="e6d7dc6f-9383-40d1-84d6-82e9f2a0f42b" providerId="ADAL" clId="{672E2658-5085-4B6D-AD02-FC6AD67351D0}" dt="2022-06-27T15:35:52.726" v="5493" actId="478"/>
          <ac:grpSpMkLst>
            <pc:docMk/>
            <pc:sldMk cId="1169797174" sldId="281"/>
            <ac:grpSpMk id="123" creationId="{6F1DB394-A576-4DF9-8927-84347EC9DC5B}"/>
          </ac:grpSpMkLst>
        </pc:grpChg>
        <pc:grpChg chg="add del mod">
          <ac:chgData name="Joshua Grogin" userId="e6d7dc6f-9383-40d1-84d6-82e9f2a0f42b" providerId="ADAL" clId="{672E2658-5085-4B6D-AD02-FC6AD67351D0}" dt="2022-06-27T15:35:55.865" v="5494" actId="478"/>
          <ac:grpSpMkLst>
            <pc:docMk/>
            <pc:sldMk cId="1169797174" sldId="281"/>
            <ac:grpSpMk id="126" creationId="{826B3645-71C8-42A9-9403-DD912A9148C2}"/>
          </ac:grpSpMkLst>
        </pc:grpChg>
        <pc:grpChg chg="add del mod">
          <ac:chgData name="Joshua Grogin" userId="e6d7dc6f-9383-40d1-84d6-82e9f2a0f42b" providerId="ADAL" clId="{672E2658-5085-4B6D-AD02-FC6AD67351D0}" dt="2022-06-27T15:35:48.310" v="5492" actId="478"/>
          <ac:grpSpMkLst>
            <pc:docMk/>
            <pc:sldMk cId="1169797174" sldId="281"/>
            <ac:grpSpMk id="130" creationId="{A2AC51EF-5266-4397-A6DE-E76469EB777B}"/>
          </ac:grpSpMkLst>
        </pc:grpChg>
        <pc:grpChg chg="add del mod">
          <ac:chgData name="Joshua Grogin" userId="e6d7dc6f-9383-40d1-84d6-82e9f2a0f42b" providerId="ADAL" clId="{672E2658-5085-4B6D-AD02-FC6AD67351D0}" dt="2022-06-27T15:35:48.310" v="5492" actId="478"/>
          <ac:grpSpMkLst>
            <pc:docMk/>
            <pc:sldMk cId="1169797174" sldId="281"/>
            <ac:grpSpMk id="133" creationId="{69588C14-DF27-4F36-B9A5-02B694C894C3}"/>
          </ac:grpSpMkLst>
        </pc:grpChg>
        <pc:grpChg chg="add del mod">
          <ac:chgData name="Joshua Grogin" userId="e6d7dc6f-9383-40d1-84d6-82e9f2a0f42b" providerId="ADAL" clId="{672E2658-5085-4B6D-AD02-FC6AD67351D0}" dt="2022-06-27T15:35:48.310" v="5492" actId="478"/>
          <ac:grpSpMkLst>
            <pc:docMk/>
            <pc:sldMk cId="1169797174" sldId="281"/>
            <ac:grpSpMk id="136" creationId="{7B12B598-A735-45D3-8EEA-D40BC5F340A2}"/>
          </ac:grpSpMkLst>
        </pc:grpChg>
        <pc:grpChg chg="add del mod">
          <ac:chgData name="Joshua Grogin" userId="e6d7dc6f-9383-40d1-84d6-82e9f2a0f42b" providerId="ADAL" clId="{672E2658-5085-4B6D-AD02-FC6AD67351D0}" dt="2022-06-27T15:35:48.310" v="5492" actId="478"/>
          <ac:grpSpMkLst>
            <pc:docMk/>
            <pc:sldMk cId="1169797174" sldId="281"/>
            <ac:grpSpMk id="139" creationId="{DA9DD4E0-F57F-44CD-A8CA-A86198CF6938}"/>
          </ac:grpSpMkLst>
        </pc:grpChg>
        <pc:grpChg chg="add mod">
          <ac:chgData name="Joshua Grogin" userId="e6d7dc6f-9383-40d1-84d6-82e9f2a0f42b" providerId="ADAL" clId="{672E2658-5085-4B6D-AD02-FC6AD67351D0}" dt="2022-06-27T15:30:06.433" v="5418" actId="571"/>
          <ac:grpSpMkLst>
            <pc:docMk/>
            <pc:sldMk cId="1169797174" sldId="281"/>
            <ac:grpSpMk id="142" creationId="{80B26548-3707-467A-8F45-BDF4C715856E}"/>
          </ac:grpSpMkLst>
        </pc:grpChg>
        <pc:grpChg chg="add del mod">
          <ac:chgData name="Joshua Grogin" userId="e6d7dc6f-9383-40d1-84d6-82e9f2a0f42b" providerId="ADAL" clId="{672E2658-5085-4B6D-AD02-FC6AD67351D0}" dt="2022-06-27T15:35:48.310" v="5492" actId="478"/>
          <ac:grpSpMkLst>
            <pc:docMk/>
            <pc:sldMk cId="1169797174" sldId="281"/>
            <ac:grpSpMk id="145" creationId="{BD67E629-FEE4-4124-8305-15DA839DA525}"/>
          </ac:grpSpMkLst>
        </pc:grpChg>
        <pc:grpChg chg="add del mod">
          <ac:chgData name="Joshua Grogin" userId="e6d7dc6f-9383-40d1-84d6-82e9f2a0f42b" providerId="ADAL" clId="{672E2658-5085-4B6D-AD02-FC6AD67351D0}" dt="2022-06-27T15:35:48.310" v="5492" actId="478"/>
          <ac:grpSpMkLst>
            <pc:docMk/>
            <pc:sldMk cId="1169797174" sldId="281"/>
            <ac:grpSpMk id="148" creationId="{79416253-FEAB-49DD-88AB-A3BC83192C02}"/>
          </ac:grpSpMkLst>
        </pc:grpChg>
        <pc:graphicFrameChg chg="add del mod ord modGraphic">
          <ac:chgData name="Joshua Grogin" userId="e6d7dc6f-9383-40d1-84d6-82e9f2a0f42b" providerId="ADAL" clId="{672E2658-5085-4B6D-AD02-FC6AD67351D0}" dt="2022-06-25T15:13:13.847" v="3547" actId="3680"/>
          <ac:graphicFrameMkLst>
            <pc:docMk/>
            <pc:sldMk cId="1169797174" sldId="281"/>
            <ac:graphicFrameMk id="7" creationId="{A5708470-5DA0-4F70-BC1B-BBF4333A5C55}"/>
          </ac:graphicFrameMkLst>
        </pc:graphicFrameChg>
        <pc:graphicFrameChg chg="add mod modGraphic">
          <ac:chgData name="Joshua Grogin" userId="e6d7dc6f-9383-40d1-84d6-82e9f2a0f42b" providerId="ADAL" clId="{672E2658-5085-4B6D-AD02-FC6AD67351D0}" dt="2022-06-27T15:31:41.661" v="5432"/>
          <ac:graphicFrameMkLst>
            <pc:docMk/>
            <pc:sldMk cId="1169797174" sldId="281"/>
            <ac:graphicFrameMk id="8" creationId="{D69988FF-57AC-45C5-B2A6-35DF1CD921E3}"/>
          </ac:graphicFrameMkLst>
        </pc:graphicFrameChg>
        <pc:graphicFrameChg chg="add mod">
          <ac:chgData name="Joshua Grogin" userId="e6d7dc6f-9383-40d1-84d6-82e9f2a0f42b" providerId="ADAL" clId="{672E2658-5085-4B6D-AD02-FC6AD67351D0}" dt="2022-06-25T15:16:02.708" v="3577" actId="571"/>
          <ac:graphicFrameMkLst>
            <pc:docMk/>
            <pc:sldMk cId="1169797174" sldId="281"/>
            <ac:graphicFrameMk id="11" creationId="{D301356A-E832-406D-9162-F6691DA6FEA4}"/>
          </ac:graphicFrameMkLst>
        </pc:graphicFrameChg>
        <pc:graphicFrameChg chg="mod modGraphic">
          <ac:chgData name="Joshua Grogin" userId="e6d7dc6f-9383-40d1-84d6-82e9f2a0f42b" providerId="ADAL" clId="{672E2658-5085-4B6D-AD02-FC6AD67351D0}" dt="2022-06-27T15:29:10.064" v="5409"/>
          <ac:graphicFrameMkLst>
            <pc:docMk/>
            <pc:sldMk cId="1169797174" sldId="281"/>
            <ac:graphicFrameMk id="15" creationId="{B37F1FD9-E272-4735-8688-121EC1CEC751}"/>
          </ac:graphicFrameMkLst>
        </pc:graphicFrameChg>
        <pc:graphicFrameChg chg="mod modGraphic">
          <ac:chgData name="Joshua Grogin" userId="e6d7dc6f-9383-40d1-84d6-82e9f2a0f42b" providerId="ADAL" clId="{672E2658-5085-4B6D-AD02-FC6AD67351D0}" dt="2022-06-25T15:56:26.730" v="3861" actId="1076"/>
          <ac:graphicFrameMkLst>
            <pc:docMk/>
            <pc:sldMk cId="1169797174" sldId="281"/>
            <ac:graphicFrameMk id="18" creationId="{C1A2FEC2-736C-41DB-B476-464715CE687F}"/>
          </ac:graphicFrameMkLst>
        </pc:graphicFrameChg>
        <pc:graphicFrameChg chg="mod">
          <ac:chgData name="Joshua Grogin" userId="e6d7dc6f-9383-40d1-84d6-82e9f2a0f42b" providerId="ADAL" clId="{672E2658-5085-4B6D-AD02-FC6AD67351D0}" dt="2022-06-25T16:00:19.115" v="3919" actId="571"/>
          <ac:graphicFrameMkLst>
            <pc:docMk/>
            <pc:sldMk cId="1169797174" sldId="281"/>
            <ac:graphicFrameMk id="81" creationId="{FD4ADF41-4989-433D-9F17-F0A5EDBDADDA}"/>
          </ac:graphicFrameMkLst>
        </pc:graphicFrameChg>
        <pc:cxnChg chg="add mod">
          <ac:chgData name="Joshua Grogin" userId="e6d7dc6f-9383-40d1-84d6-82e9f2a0f42b" providerId="ADAL" clId="{672E2658-5085-4B6D-AD02-FC6AD67351D0}" dt="2022-06-25T15:50:24.167" v="3764" actId="571"/>
          <ac:cxnSpMkLst>
            <pc:docMk/>
            <pc:sldMk cId="1169797174" sldId="281"/>
            <ac:cxnSpMk id="21" creationId="{75A8A5FD-BEB9-4C98-B5CF-B6FC88E8F5FE}"/>
          </ac:cxnSpMkLst>
        </pc:cxnChg>
        <pc:cxnChg chg="mod topLvl">
          <ac:chgData name="Joshua Grogin" userId="e6d7dc6f-9383-40d1-84d6-82e9f2a0f42b" providerId="ADAL" clId="{672E2658-5085-4B6D-AD02-FC6AD67351D0}" dt="2022-06-25T15:53:41.859" v="3804" actId="164"/>
          <ac:cxnSpMkLst>
            <pc:docMk/>
            <pc:sldMk cId="1169797174" sldId="281"/>
            <ac:cxnSpMk id="27" creationId="{F4D673B1-03F7-4A86-8F42-6AFF285E721F}"/>
          </ac:cxnSpMkLst>
        </pc:cxnChg>
        <pc:cxnChg chg="del mod topLvl">
          <ac:chgData name="Joshua Grogin" userId="e6d7dc6f-9383-40d1-84d6-82e9f2a0f42b" providerId="ADAL" clId="{672E2658-5085-4B6D-AD02-FC6AD67351D0}" dt="2022-06-25T15:53:24.916" v="3802" actId="478"/>
          <ac:cxnSpMkLst>
            <pc:docMk/>
            <pc:sldMk cId="1169797174" sldId="281"/>
            <ac:cxnSpMk id="30" creationId="{B5D5EF79-B444-4941-A8BC-28C8024A57B5}"/>
          </ac:cxnSpMkLst>
        </pc:cxnChg>
        <pc:cxnChg chg="add mod ord">
          <ac:chgData name="Joshua Grogin" userId="e6d7dc6f-9383-40d1-84d6-82e9f2a0f42b" providerId="ADAL" clId="{672E2658-5085-4B6D-AD02-FC6AD67351D0}" dt="2022-06-25T15:56:14.358" v="3852" actId="164"/>
          <ac:cxnSpMkLst>
            <pc:docMk/>
            <pc:sldMk cId="1169797174" sldId="281"/>
            <ac:cxnSpMk id="40" creationId="{2810955B-8E69-455E-B671-1E9184574B59}"/>
          </ac:cxnSpMkLst>
        </pc:cxnChg>
        <pc:cxnChg chg="mod">
          <ac:chgData name="Joshua Grogin" userId="e6d7dc6f-9383-40d1-84d6-82e9f2a0f42b" providerId="ADAL" clId="{672E2658-5085-4B6D-AD02-FC6AD67351D0}" dt="2022-06-25T15:56:15.113" v="3856" actId="14100"/>
          <ac:cxnSpMkLst>
            <pc:docMk/>
            <pc:sldMk cId="1169797174" sldId="281"/>
            <ac:cxnSpMk id="45" creationId="{A3701CDF-90F7-43E0-BD60-97A1E3D3CDDE}"/>
          </ac:cxnSpMkLst>
        </pc:cxnChg>
        <pc:cxnChg chg="mod">
          <ac:chgData name="Joshua Grogin" userId="e6d7dc6f-9383-40d1-84d6-82e9f2a0f42b" providerId="ADAL" clId="{672E2658-5085-4B6D-AD02-FC6AD67351D0}" dt="2022-06-25T15:56:15.329" v="3857" actId="571"/>
          <ac:cxnSpMkLst>
            <pc:docMk/>
            <pc:sldMk cId="1169797174" sldId="281"/>
            <ac:cxnSpMk id="50" creationId="{C8409EA0-01C5-4FE5-B6B9-F17621BD1C1D}"/>
          </ac:cxnSpMkLst>
        </pc:cxnChg>
        <pc:cxnChg chg="mod">
          <ac:chgData name="Joshua Grogin" userId="e6d7dc6f-9383-40d1-84d6-82e9f2a0f42b" providerId="ADAL" clId="{672E2658-5085-4B6D-AD02-FC6AD67351D0}" dt="2022-06-25T15:56:04.871" v="3834" actId="571"/>
          <ac:cxnSpMkLst>
            <pc:docMk/>
            <pc:sldMk cId="1169797174" sldId="281"/>
            <ac:cxnSpMk id="53" creationId="{83EA4EBE-9CD2-4286-8A9D-C946E559A662}"/>
          </ac:cxnSpMkLst>
        </pc:cxnChg>
        <pc:cxnChg chg="mod">
          <ac:chgData name="Joshua Grogin" userId="e6d7dc6f-9383-40d1-84d6-82e9f2a0f42b" providerId="ADAL" clId="{672E2658-5085-4B6D-AD02-FC6AD67351D0}" dt="2022-06-25T15:56:03.800" v="3832" actId="571"/>
          <ac:cxnSpMkLst>
            <pc:docMk/>
            <pc:sldMk cId="1169797174" sldId="281"/>
            <ac:cxnSpMk id="56" creationId="{022CC552-EBAE-4F97-8B79-5C4C8A275BA5}"/>
          </ac:cxnSpMkLst>
        </pc:cxnChg>
        <pc:cxnChg chg="mod">
          <ac:chgData name="Joshua Grogin" userId="e6d7dc6f-9383-40d1-84d6-82e9f2a0f42b" providerId="ADAL" clId="{672E2658-5085-4B6D-AD02-FC6AD67351D0}" dt="2022-06-25T15:55:55.744" v="3825" actId="571"/>
          <ac:cxnSpMkLst>
            <pc:docMk/>
            <pc:sldMk cId="1169797174" sldId="281"/>
            <ac:cxnSpMk id="59" creationId="{914D9800-3B3D-4B2B-A56C-4999FE4EA509}"/>
          </ac:cxnSpMkLst>
        </pc:cxnChg>
        <pc:cxnChg chg="mod">
          <ac:chgData name="Joshua Grogin" userId="e6d7dc6f-9383-40d1-84d6-82e9f2a0f42b" providerId="ADAL" clId="{672E2658-5085-4B6D-AD02-FC6AD67351D0}" dt="2022-06-25T15:57:00.515" v="3865" actId="571"/>
          <ac:cxnSpMkLst>
            <pc:docMk/>
            <pc:sldMk cId="1169797174" sldId="281"/>
            <ac:cxnSpMk id="62" creationId="{FE547EA1-4ED1-4251-B477-6D5FE5FD183B}"/>
          </ac:cxnSpMkLst>
        </pc:cxnChg>
        <pc:cxnChg chg="mod">
          <ac:chgData name="Joshua Grogin" userId="e6d7dc6f-9383-40d1-84d6-82e9f2a0f42b" providerId="ADAL" clId="{672E2658-5085-4B6D-AD02-FC6AD67351D0}" dt="2022-06-25T15:57:17.795" v="3867" actId="571"/>
          <ac:cxnSpMkLst>
            <pc:docMk/>
            <pc:sldMk cId="1169797174" sldId="281"/>
            <ac:cxnSpMk id="65" creationId="{C97805AE-CAED-4B5C-9746-067FF2B588C3}"/>
          </ac:cxnSpMkLst>
        </pc:cxnChg>
        <pc:cxnChg chg="mod">
          <ac:chgData name="Joshua Grogin" userId="e6d7dc6f-9383-40d1-84d6-82e9f2a0f42b" providerId="ADAL" clId="{672E2658-5085-4B6D-AD02-FC6AD67351D0}" dt="2022-06-25T15:57:32.403" v="3868" actId="571"/>
          <ac:cxnSpMkLst>
            <pc:docMk/>
            <pc:sldMk cId="1169797174" sldId="281"/>
            <ac:cxnSpMk id="68" creationId="{423D2520-F28A-4F71-905E-530C548486E9}"/>
          </ac:cxnSpMkLst>
        </pc:cxnChg>
        <pc:cxnChg chg="mod">
          <ac:chgData name="Joshua Grogin" userId="e6d7dc6f-9383-40d1-84d6-82e9f2a0f42b" providerId="ADAL" clId="{672E2658-5085-4B6D-AD02-FC6AD67351D0}" dt="2022-06-25T15:57:42.815" v="3869" actId="571"/>
          <ac:cxnSpMkLst>
            <pc:docMk/>
            <pc:sldMk cId="1169797174" sldId="281"/>
            <ac:cxnSpMk id="71" creationId="{28F4287A-FFA1-492E-B561-07E61D60A0DC}"/>
          </ac:cxnSpMkLst>
        </pc:cxnChg>
        <pc:cxnChg chg="mod">
          <ac:chgData name="Joshua Grogin" userId="e6d7dc6f-9383-40d1-84d6-82e9f2a0f42b" providerId="ADAL" clId="{672E2658-5085-4B6D-AD02-FC6AD67351D0}" dt="2022-06-25T15:57:52.752" v="3870" actId="571"/>
          <ac:cxnSpMkLst>
            <pc:docMk/>
            <pc:sldMk cId="1169797174" sldId="281"/>
            <ac:cxnSpMk id="74" creationId="{CCC7F32A-0F93-4F56-82F0-FEE27CBCA9E6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96" creationId="{FDDEB970-2D33-47B9-B023-46E471B20A50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99" creationId="{53DB82D7-83AE-4A20-ADB4-83EE189E02AB}"/>
          </ac:cxnSpMkLst>
        </pc:cxnChg>
        <pc:cxnChg chg="mod">
          <ac:chgData name="Joshua Grogin" userId="e6d7dc6f-9383-40d1-84d6-82e9f2a0f42b" providerId="ADAL" clId="{672E2658-5085-4B6D-AD02-FC6AD67351D0}" dt="2022-06-27T15:25:12.063" v="5305"/>
          <ac:cxnSpMkLst>
            <pc:docMk/>
            <pc:sldMk cId="1169797174" sldId="281"/>
            <ac:cxnSpMk id="102" creationId="{624798F5-42F2-438F-9ED6-DBFA599512DB}"/>
          </ac:cxnSpMkLst>
        </pc:cxnChg>
        <pc:cxnChg chg="mod">
          <ac:chgData name="Joshua Grogin" userId="e6d7dc6f-9383-40d1-84d6-82e9f2a0f42b" providerId="ADAL" clId="{672E2658-5085-4B6D-AD02-FC6AD67351D0}" dt="2022-06-27T15:25:12.063" v="5305"/>
          <ac:cxnSpMkLst>
            <pc:docMk/>
            <pc:sldMk cId="1169797174" sldId="281"/>
            <ac:cxnSpMk id="105" creationId="{4B993B80-3A22-40D9-A3BB-EFE0C9C59E62}"/>
          </ac:cxnSpMkLst>
        </pc:cxnChg>
        <pc:cxnChg chg="mod">
          <ac:chgData name="Joshua Grogin" userId="e6d7dc6f-9383-40d1-84d6-82e9f2a0f42b" providerId="ADAL" clId="{672E2658-5085-4B6D-AD02-FC6AD67351D0}" dt="2022-06-27T15:25:12.063" v="5305"/>
          <ac:cxnSpMkLst>
            <pc:docMk/>
            <pc:sldMk cId="1169797174" sldId="281"/>
            <ac:cxnSpMk id="108" creationId="{06A0D3A6-1360-45A7-874C-2D1FA71D8ED0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11" creationId="{3EB75251-452A-41A5-93DF-AC5AED32725E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17" creationId="{016A745F-0B13-4106-9893-7A2BEC825626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21" creationId="{910ED53D-FFB1-433E-8DD3-79EB879CE869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24" creationId="{998AB33D-DF5E-43E5-85C0-819F168C24DD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27" creationId="{64CE2216-D93C-4F04-838C-5120E1299CBA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31" creationId="{FD7EA73F-BC5A-47F5-AD5B-7FD505C694EE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34" creationId="{46D6773C-2706-4219-B566-8358ABA288EA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37" creationId="{BB7F89AB-B556-43F9-A02A-94D475174522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40" creationId="{8ECB1F9D-1FE3-45C2-AD0C-017A235DB580}"/>
          </ac:cxnSpMkLst>
        </pc:cxnChg>
        <pc:cxnChg chg="mod">
          <ac:chgData name="Joshua Grogin" userId="e6d7dc6f-9383-40d1-84d6-82e9f2a0f42b" providerId="ADAL" clId="{672E2658-5085-4B6D-AD02-FC6AD67351D0}" dt="2022-06-27T15:30:06.433" v="5418" actId="571"/>
          <ac:cxnSpMkLst>
            <pc:docMk/>
            <pc:sldMk cId="1169797174" sldId="281"/>
            <ac:cxnSpMk id="143" creationId="{544235A4-598A-4E01-AEC6-C44CE77F508A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46" creationId="{57852D4F-E08C-4903-A917-49DCEA71611D}"/>
          </ac:cxnSpMkLst>
        </pc:cxnChg>
        <pc:cxnChg chg="mod">
          <ac:chgData name="Joshua Grogin" userId="e6d7dc6f-9383-40d1-84d6-82e9f2a0f42b" providerId="ADAL" clId="{672E2658-5085-4B6D-AD02-FC6AD67351D0}" dt="2022-06-27T15:31:27.602" v="5430" actId="207"/>
          <ac:cxnSpMkLst>
            <pc:docMk/>
            <pc:sldMk cId="1169797174" sldId="281"/>
            <ac:cxnSpMk id="149" creationId="{1218D6D2-17D7-41F4-B332-3C598F714E6E}"/>
          </ac:cxnSpMkLst>
        </pc:cxnChg>
      </pc:sldChg>
      <pc:sldChg chg="modSp new mod">
        <pc:chgData name="Joshua Grogin" userId="e6d7dc6f-9383-40d1-84d6-82e9f2a0f42b" providerId="ADAL" clId="{672E2658-5085-4B6D-AD02-FC6AD67351D0}" dt="2022-06-25T16:12:35.472" v="4357" actId="20577"/>
        <pc:sldMkLst>
          <pc:docMk/>
          <pc:sldMk cId="1555125982" sldId="282"/>
        </pc:sldMkLst>
        <pc:spChg chg="mod">
          <ac:chgData name="Joshua Grogin" userId="e6d7dc6f-9383-40d1-84d6-82e9f2a0f42b" providerId="ADAL" clId="{672E2658-5085-4B6D-AD02-FC6AD67351D0}" dt="2022-06-25T16:08:42.835" v="4104" actId="20577"/>
          <ac:spMkLst>
            <pc:docMk/>
            <pc:sldMk cId="1555125982" sldId="282"/>
            <ac:spMk id="2" creationId="{CC547584-1637-4963-B08F-99F7C1C0FEB3}"/>
          </ac:spMkLst>
        </pc:spChg>
        <pc:spChg chg="mod">
          <ac:chgData name="Joshua Grogin" userId="e6d7dc6f-9383-40d1-84d6-82e9f2a0f42b" providerId="ADAL" clId="{672E2658-5085-4B6D-AD02-FC6AD67351D0}" dt="2022-06-25T16:12:35.472" v="4357" actId="20577"/>
          <ac:spMkLst>
            <pc:docMk/>
            <pc:sldMk cId="1555125982" sldId="282"/>
            <ac:spMk id="3" creationId="{D7B7A4DC-6D91-490E-918E-6E4821448C5B}"/>
          </ac:spMkLst>
        </pc:spChg>
      </pc:sldChg>
      <pc:sldChg chg="modSp new mod">
        <pc:chgData name="Joshua Grogin" userId="e6d7dc6f-9383-40d1-84d6-82e9f2a0f42b" providerId="ADAL" clId="{672E2658-5085-4B6D-AD02-FC6AD67351D0}" dt="2022-06-25T16:13:39.503" v="4395" actId="20577"/>
        <pc:sldMkLst>
          <pc:docMk/>
          <pc:sldMk cId="1295636935" sldId="283"/>
        </pc:sldMkLst>
        <pc:spChg chg="mod">
          <ac:chgData name="Joshua Grogin" userId="e6d7dc6f-9383-40d1-84d6-82e9f2a0f42b" providerId="ADAL" clId="{672E2658-5085-4B6D-AD02-FC6AD67351D0}" dt="2022-06-25T16:13:08.328" v="4381" actId="20577"/>
          <ac:spMkLst>
            <pc:docMk/>
            <pc:sldMk cId="1295636935" sldId="283"/>
            <ac:spMk id="2" creationId="{3D3D571E-8009-43AB-83F1-C19660A88C25}"/>
          </ac:spMkLst>
        </pc:spChg>
        <pc:spChg chg="mod">
          <ac:chgData name="Joshua Grogin" userId="e6d7dc6f-9383-40d1-84d6-82e9f2a0f42b" providerId="ADAL" clId="{672E2658-5085-4B6D-AD02-FC6AD67351D0}" dt="2022-06-25T16:13:39.503" v="4395" actId="20577"/>
          <ac:spMkLst>
            <pc:docMk/>
            <pc:sldMk cId="1295636935" sldId="283"/>
            <ac:spMk id="3" creationId="{8584BD68-1B77-4476-907D-21F4897F0030}"/>
          </ac:spMkLst>
        </pc:spChg>
      </pc:sldChg>
      <pc:sldChg chg="addSp delSp modSp add mod">
        <pc:chgData name="Joshua Grogin" userId="e6d7dc6f-9383-40d1-84d6-82e9f2a0f42b" providerId="ADAL" clId="{672E2658-5085-4B6D-AD02-FC6AD67351D0}" dt="2022-06-28T08:28:35.084" v="8495" actId="9405"/>
        <pc:sldMkLst>
          <pc:docMk/>
          <pc:sldMk cId="387280802" sldId="284"/>
        </pc:sldMkLst>
        <pc:spChg chg="mod">
          <ac:chgData name="Joshua Grogin" userId="e6d7dc6f-9383-40d1-84d6-82e9f2a0f42b" providerId="ADAL" clId="{672E2658-5085-4B6D-AD02-FC6AD67351D0}" dt="2022-06-28T08:26:02.391" v="8485" actId="20577"/>
          <ac:spMkLst>
            <pc:docMk/>
            <pc:sldMk cId="387280802" sldId="284"/>
            <ac:spMk id="3" creationId="{ED40B2D3-17CD-46C5-AD51-34762F91BE49}"/>
          </ac:spMkLst>
        </pc:spChg>
        <pc:spChg chg="add del">
          <ac:chgData name="Joshua Grogin" userId="e6d7dc6f-9383-40d1-84d6-82e9f2a0f42b" providerId="ADAL" clId="{672E2658-5085-4B6D-AD02-FC6AD67351D0}" dt="2022-06-28T08:23:40.981" v="8456"/>
          <ac:spMkLst>
            <pc:docMk/>
            <pc:sldMk cId="387280802" sldId="284"/>
            <ac:spMk id="10" creationId="{A5A226AD-AAA6-42C3-AA5C-039D9FFB897F}"/>
          </ac:spMkLst>
        </pc:spChg>
        <pc:spChg chg="add del mod">
          <ac:chgData name="Joshua Grogin" userId="e6d7dc6f-9383-40d1-84d6-82e9f2a0f42b" providerId="ADAL" clId="{672E2658-5085-4B6D-AD02-FC6AD67351D0}" dt="2022-06-28T08:23:40.557" v="8455"/>
          <ac:spMkLst>
            <pc:docMk/>
            <pc:sldMk cId="387280802" sldId="284"/>
            <ac:spMk id="11" creationId="{E1B22919-5854-45E0-89A0-B22D4E0A0C59}"/>
          </ac:spMkLst>
        </pc:spChg>
        <pc:spChg chg="add del">
          <ac:chgData name="Joshua Grogin" userId="e6d7dc6f-9383-40d1-84d6-82e9f2a0f42b" providerId="ADAL" clId="{672E2658-5085-4B6D-AD02-FC6AD67351D0}" dt="2022-06-28T08:23:47.510" v="8460"/>
          <ac:spMkLst>
            <pc:docMk/>
            <pc:sldMk cId="387280802" sldId="284"/>
            <ac:spMk id="12" creationId="{FA56EEBE-85BD-4C4C-978E-11A9099E9900}"/>
          </ac:spMkLst>
        </pc:spChg>
        <pc:spChg chg="add del mod">
          <ac:chgData name="Joshua Grogin" userId="e6d7dc6f-9383-40d1-84d6-82e9f2a0f42b" providerId="ADAL" clId="{672E2658-5085-4B6D-AD02-FC6AD67351D0}" dt="2022-06-28T08:23:47.220" v="8459"/>
          <ac:spMkLst>
            <pc:docMk/>
            <pc:sldMk cId="387280802" sldId="284"/>
            <ac:spMk id="13" creationId="{95F715D5-01DA-4541-9779-94705389000D}"/>
          </ac:spMkLst>
        </pc:spChg>
        <pc:spChg chg="add del">
          <ac:chgData name="Joshua Grogin" userId="e6d7dc6f-9383-40d1-84d6-82e9f2a0f42b" providerId="ADAL" clId="{672E2658-5085-4B6D-AD02-FC6AD67351D0}" dt="2022-06-28T08:23:51.094" v="8462"/>
          <ac:spMkLst>
            <pc:docMk/>
            <pc:sldMk cId="387280802" sldId="284"/>
            <ac:spMk id="14" creationId="{4D8E29B0-A0FD-449D-A4E0-A0C732119EA1}"/>
          </ac:spMkLst>
        </pc:spChg>
        <pc:spChg chg="add del">
          <ac:chgData name="Joshua Grogin" userId="e6d7dc6f-9383-40d1-84d6-82e9f2a0f42b" providerId="ADAL" clId="{672E2658-5085-4B6D-AD02-FC6AD67351D0}" dt="2022-06-28T08:25:53.848" v="8480"/>
          <ac:spMkLst>
            <pc:docMk/>
            <pc:sldMk cId="387280802" sldId="284"/>
            <ac:spMk id="15" creationId="{E3D34EB4-BB55-40BF-9859-6EAA609D3D42}"/>
          </ac:spMkLst>
        </pc:spChg>
        <pc:picChg chg="add mod">
          <ac:chgData name="Joshua Grogin" userId="e6d7dc6f-9383-40d1-84d6-82e9f2a0f42b" providerId="ADAL" clId="{672E2658-5085-4B6D-AD02-FC6AD67351D0}" dt="2022-06-28T08:26:18.719" v="8487" actId="688"/>
          <ac:picMkLst>
            <pc:docMk/>
            <pc:sldMk cId="387280802" sldId="284"/>
            <ac:picMk id="5" creationId="{FF15A2F5-DB78-447F-BDCC-B4D46087335A}"/>
          </ac:picMkLst>
        </pc:picChg>
        <pc:picChg chg="add mod">
          <ac:chgData name="Joshua Grogin" userId="e6d7dc6f-9383-40d1-84d6-82e9f2a0f42b" providerId="ADAL" clId="{672E2658-5085-4B6D-AD02-FC6AD67351D0}" dt="2022-06-28T08:25:12.585" v="8478" actId="1076"/>
          <ac:picMkLst>
            <pc:docMk/>
            <pc:sldMk cId="387280802" sldId="284"/>
            <ac:picMk id="7" creationId="{08317B81-0AF3-49BB-9BE7-E3806340DDF6}"/>
          </ac:picMkLst>
        </pc:picChg>
        <pc:picChg chg="add mod">
          <ac:chgData name="Joshua Grogin" userId="e6d7dc6f-9383-40d1-84d6-82e9f2a0f42b" providerId="ADAL" clId="{672E2658-5085-4B6D-AD02-FC6AD67351D0}" dt="2022-06-28T08:25:07.705" v="8476" actId="208"/>
          <ac:picMkLst>
            <pc:docMk/>
            <pc:sldMk cId="387280802" sldId="284"/>
            <ac:picMk id="9" creationId="{6AD48066-C6A8-4DE8-BC20-762EC6C8E677}"/>
          </ac:picMkLst>
        </pc:picChg>
        <pc:inkChg chg="add del">
          <ac:chgData name="Joshua Grogin" userId="e6d7dc6f-9383-40d1-84d6-82e9f2a0f42b" providerId="ADAL" clId="{672E2658-5085-4B6D-AD02-FC6AD67351D0}" dt="2022-06-28T08:26:52.075" v="8489" actId="9405"/>
          <ac:inkMkLst>
            <pc:docMk/>
            <pc:sldMk cId="387280802" sldId="284"/>
            <ac:inkMk id="16" creationId="{4C9FCF68-E424-4E9F-B095-415D3E8D272F}"/>
          </ac:inkMkLst>
        </pc:inkChg>
        <pc:inkChg chg="add">
          <ac:chgData name="Joshua Grogin" userId="e6d7dc6f-9383-40d1-84d6-82e9f2a0f42b" providerId="ADAL" clId="{672E2658-5085-4B6D-AD02-FC6AD67351D0}" dt="2022-06-28T08:27:24.892" v="8490" actId="9405"/>
          <ac:inkMkLst>
            <pc:docMk/>
            <pc:sldMk cId="387280802" sldId="284"/>
            <ac:inkMk id="17" creationId="{0E9CCF3F-7262-4A73-BC52-67821A5FB8F8}"/>
          </ac:inkMkLst>
        </pc:inkChg>
        <pc:inkChg chg="add del">
          <ac:chgData name="Joshua Grogin" userId="e6d7dc6f-9383-40d1-84d6-82e9f2a0f42b" providerId="ADAL" clId="{672E2658-5085-4B6D-AD02-FC6AD67351D0}" dt="2022-06-28T08:27:40.595" v="8492" actId="9405"/>
          <ac:inkMkLst>
            <pc:docMk/>
            <pc:sldMk cId="387280802" sldId="284"/>
            <ac:inkMk id="18" creationId="{1408758C-70F3-495F-8A03-F3B69B3C4A6D}"/>
          </ac:inkMkLst>
        </pc:inkChg>
        <pc:inkChg chg="add">
          <ac:chgData name="Joshua Grogin" userId="e6d7dc6f-9383-40d1-84d6-82e9f2a0f42b" providerId="ADAL" clId="{672E2658-5085-4B6D-AD02-FC6AD67351D0}" dt="2022-06-28T08:27:45.344" v="8493" actId="9405"/>
          <ac:inkMkLst>
            <pc:docMk/>
            <pc:sldMk cId="387280802" sldId="284"/>
            <ac:inkMk id="19" creationId="{FEB4CC91-03FB-4EC2-B85E-FF090DAE89AE}"/>
          </ac:inkMkLst>
        </pc:inkChg>
        <pc:inkChg chg="add">
          <ac:chgData name="Joshua Grogin" userId="e6d7dc6f-9383-40d1-84d6-82e9f2a0f42b" providerId="ADAL" clId="{672E2658-5085-4B6D-AD02-FC6AD67351D0}" dt="2022-06-28T08:28:02.157" v="8494" actId="9405"/>
          <ac:inkMkLst>
            <pc:docMk/>
            <pc:sldMk cId="387280802" sldId="284"/>
            <ac:inkMk id="20" creationId="{A6277B88-453B-4963-B7B8-56548E7E4D22}"/>
          </ac:inkMkLst>
        </pc:inkChg>
        <pc:inkChg chg="add">
          <ac:chgData name="Joshua Grogin" userId="e6d7dc6f-9383-40d1-84d6-82e9f2a0f42b" providerId="ADAL" clId="{672E2658-5085-4B6D-AD02-FC6AD67351D0}" dt="2022-06-28T08:28:35.084" v="8495" actId="9405"/>
          <ac:inkMkLst>
            <pc:docMk/>
            <pc:sldMk cId="387280802" sldId="284"/>
            <ac:inkMk id="21" creationId="{5761AE70-DB16-4105-8E2B-869D51EC3BA3}"/>
          </ac:inkMkLst>
        </pc:inkChg>
      </pc:sldChg>
      <pc:sldChg chg="modSp new mod modShow">
        <pc:chgData name="Joshua Grogin" userId="e6d7dc6f-9383-40d1-84d6-82e9f2a0f42b" providerId="ADAL" clId="{672E2658-5085-4B6D-AD02-FC6AD67351D0}" dt="2022-06-28T08:06:02.267" v="8429" actId="729"/>
        <pc:sldMkLst>
          <pc:docMk/>
          <pc:sldMk cId="2717534247" sldId="285"/>
        </pc:sldMkLst>
        <pc:spChg chg="mod">
          <ac:chgData name="Joshua Grogin" userId="e6d7dc6f-9383-40d1-84d6-82e9f2a0f42b" providerId="ADAL" clId="{672E2658-5085-4B6D-AD02-FC6AD67351D0}" dt="2022-06-25T16:22:45.399" v="4635" actId="20577"/>
          <ac:spMkLst>
            <pc:docMk/>
            <pc:sldMk cId="2717534247" sldId="285"/>
            <ac:spMk id="2" creationId="{22649CA3-0CC2-49F2-B5CC-8E61A113ECD0}"/>
          </ac:spMkLst>
        </pc:spChg>
      </pc:sldChg>
      <pc:sldChg chg="new del">
        <pc:chgData name="Joshua Grogin" userId="e6d7dc6f-9383-40d1-84d6-82e9f2a0f42b" providerId="ADAL" clId="{672E2658-5085-4B6D-AD02-FC6AD67351D0}" dt="2022-06-25T16:23:40.521" v="4679" actId="680"/>
        <pc:sldMkLst>
          <pc:docMk/>
          <pc:sldMk cId="1541858961" sldId="286"/>
        </pc:sldMkLst>
      </pc:sldChg>
      <pc:sldChg chg="addSp delSp modSp new mod">
        <pc:chgData name="Joshua Grogin" userId="e6d7dc6f-9383-40d1-84d6-82e9f2a0f42b" providerId="ADAL" clId="{672E2658-5085-4B6D-AD02-FC6AD67351D0}" dt="2022-06-27T16:52:35.565" v="8147" actId="20577"/>
        <pc:sldMkLst>
          <pc:docMk/>
          <pc:sldMk cId="1882492467" sldId="286"/>
        </pc:sldMkLst>
        <pc:spChg chg="mod">
          <ac:chgData name="Joshua Grogin" userId="e6d7dc6f-9383-40d1-84d6-82e9f2a0f42b" providerId="ADAL" clId="{672E2658-5085-4B6D-AD02-FC6AD67351D0}" dt="2022-06-25T16:25:09.009" v="4703" actId="20577"/>
          <ac:spMkLst>
            <pc:docMk/>
            <pc:sldMk cId="1882492467" sldId="286"/>
            <ac:spMk id="2" creationId="{2A9BA482-FBF2-4230-B081-8D42175B79F9}"/>
          </ac:spMkLst>
        </pc:spChg>
        <pc:spChg chg="mod">
          <ac:chgData name="Joshua Grogin" userId="e6d7dc6f-9383-40d1-84d6-82e9f2a0f42b" providerId="ADAL" clId="{672E2658-5085-4B6D-AD02-FC6AD67351D0}" dt="2022-06-27T16:52:35.565" v="8147" actId="20577"/>
          <ac:spMkLst>
            <pc:docMk/>
            <pc:sldMk cId="1882492467" sldId="286"/>
            <ac:spMk id="3" creationId="{3CCC3A7A-B3B4-4AF0-BAD1-485BAD1B831A}"/>
          </ac:spMkLst>
        </pc:spChg>
        <pc:spChg chg="del">
          <ac:chgData name="Joshua Grogin" userId="e6d7dc6f-9383-40d1-84d6-82e9f2a0f42b" providerId="ADAL" clId="{672E2658-5085-4B6D-AD02-FC6AD67351D0}" dt="2022-06-25T16:24:55.723" v="4683" actId="931"/>
          <ac:spMkLst>
            <pc:docMk/>
            <pc:sldMk cId="1882492467" sldId="286"/>
            <ac:spMk id="4" creationId="{C79C99BB-0FA5-41F3-87ED-63C15F2674CC}"/>
          </ac:spMkLst>
        </pc:spChg>
        <pc:picChg chg="add mod">
          <ac:chgData name="Joshua Grogin" userId="e6d7dc6f-9383-40d1-84d6-82e9f2a0f42b" providerId="ADAL" clId="{672E2658-5085-4B6D-AD02-FC6AD67351D0}" dt="2022-06-25T16:23:59.207" v="4682"/>
          <ac:picMkLst>
            <pc:docMk/>
            <pc:sldMk cId="1882492467" sldId="286"/>
            <ac:picMk id="5" creationId="{407037F3-8FC9-4C12-B4A3-DF68ED7072F0}"/>
          </ac:picMkLst>
        </pc:picChg>
        <pc:picChg chg="add mod">
          <ac:chgData name="Joshua Grogin" userId="e6d7dc6f-9383-40d1-84d6-82e9f2a0f42b" providerId="ADAL" clId="{672E2658-5085-4B6D-AD02-FC6AD67351D0}" dt="2022-06-25T16:24:55.723" v="4683" actId="931"/>
          <ac:picMkLst>
            <pc:docMk/>
            <pc:sldMk cId="1882492467" sldId="286"/>
            <ac:picMk id="7" creationId="{8C3B3755-692B-482B-87A6-4643E7B0C8CC}"/>
          </ac:picMkLst>
        </pc:picChg>
      </pc:sldChg>
      <pc:sldChg chg="modSp new del mod">
        <pc:chgData name="Joshua Grogin" userId="e6d7dc6f-9383-40d1-84d6-82e9f2a0f42b" providerId="ADAL" clId="{672E2658-5085-4B6D-AD02-FC6AD67351D0}" dt="2022-06-25T16:23:29.499" v="4677" actId="47"/>
        <pc:sldMkLst>
          <pc:docMk/>
          <pc:sldMk cId="2957142454" sldId="286"/>
        </pc:sldMkLst>
        <pc:spChg chg="mod">
          <ac:chgData name="Joshua Grogin" userId="e6d7dc6f-9383-40d1-84d6-82e9f2a0f42b" providerId="ADAL" clId="{672E2658-5085-4B6D-AD02-FC6AD67351D0}" dt="2022-06-25T16:23:02.535" v="4660" actId="20577"/>
          <ac:spMkLst>
            <pc:docMk/>
            <pc:sldMk cId="2957142454" sldId="286"/>
            <ac:spMk id="2" creationId="{34EA714E-B809-4218-A912-831A3C4D32E8}"/>
          </ac:spMkLst>
        </pc:spChg>
        <pc:spChg chg="mod">
          <ac:chgData name="Joshua Grogin" userId="e6d7dc6f-9383-40d1-84d6-82e9f2a0f42b" providerId="ADAL" clId="{672E2658-5085-4B6D-AD02-FC6AD67351D0}" dt="2022-06-25T16:23:10.099" v="4676" actId="20577"/>
          <ac:spMkLst>
            <pc:docMk/>
            <pc:sldMk cId="2957142454" sldId="286"/>
            <ac:spMk id="3" creationId="{1D9400FE-4E91-415D-BF1D-1BDCE4DD0D89}"/>
          </ac:spMkLst>
        </pc:spChg>
      </pc:sldChg>
      <pc:sldChg chg="addSp delSp modSp add mod">
        <pc:chgData name="Joshua Grogin" userId="e6d7dc6f-9383-40d1-84d6-82e9f2a0f42b" providerId="ADAL" clId="{672E2658-5085-4B6D-AD02-FC6AD67351D0}" dt="2022-06-27T15:16:18.362" v="5223" actId="207"/>
        <pc:sldMkLst>
          <pc:docMk/>
          <pc:sldMk cId="1079130294" sldId="287"/>
        </pc:sldMkLst>
        <pc:spChg chg="mod">
          <ac:chgData name="Joshua Grogin" userId="e6d7dc6f-9383-40d1-84d6-82e9f2a0f42b" providerId="ADAL" clId="{672E2658-5085-4B6D-AD02-FC6AD67351D0}" dt="2022-06-27T15:16:18.362" v="5223" actId="207"/>
          <ac:spMkLst>
            <pc:docMk/>
            <pc:sldMk cId="1079130294" sldId="287"/>
            <ac:spMk id="3" creationId="{A7CD79F4-2642-4B45-997E-E9172EA2EF3B}"/>
          </ac:spMkLst>
        </pc:spChg>
        <pc:spChg chg="add del mod topLvl">
          <ac:chgData name="Joshua Grogin" userId="e6d7dc6f-9383-40d1-84d6-82e9f2a0f42b" providerId="ADAL" clId="{672E2658-5085-4B6D-AD02-FC6AD67351D0}" dt="2022-06-27T15:16:05.146" v="5220" actId="1076"/>
          <ac:spMkLst>
            <pc:docMk/>
            <pc:sldMk cId="1079130294" sldId="287"/>
            <ac:spMk id="22" creationId="{4FF891E1-B6A2-4289-9E8F-B73A962999DD}"/>
          </ac:spMkLst>
        </pc:spChg>
        <pc:grpChg chg="add del">
          <ac:chgData name="Joshua Grogin" userId="e6d7dc6f-9383-40d1-84d6-82e9f2a0f42b" providerId="ADAL" clId="{672E2658-5085-4B6D-AD02-FC6AD67351D0}" dt="2022-06-27T15:16:01.824" v="5219" actId="478"/>
          <ac:grpSpMkLst>
            <pc:docMk/>
            <pc:sldMk cId="1079130294" sldId="287"/>
            <ac:grpSpMk id="11" creationId="{F1CC3F2D-7418-4AED-8FFE-10FFFAED2ABB}"/>
          </ac:grpSpMkLst>
        </pc:grpChg>
        <pc:grpChg chg="add del">
          <ac:chgData name="Joshua Grogin" userId="e6d7dc6f-9383-40d1-84d6-82e9f2a0f42b" providerId="ADAL" clId="{672E2658-5085-4B6D-AD02-FC6AD67351D0}" dt="2022-06-27T15:16:08.027" v="5221" actId="478"/>
          <ac:grpSpMkLst>
            <pc:docMk/>
            <pc:sldMk cId="1079130294" sldId="287"/>
            <ac:grpSpMk id="20" creationId="{8709777A-950A-44E1-BEDA-0F5D954FE964}"/>
          </ac:grpSpMkLst>
        </pc:grpChg>
        <pc:grpChg chg="add del">
          <ac:chgData name="Joshua Grogin" userId="e6d7dc6f-9383-40d1-84d6-82e9f2a0f42b" providerId="ADAL" clId="{672E2658-5085-4B6D-AD02-FC6AD67351D0}" dt="2022-06-27T15:16:01.824" v="5219" actId="478"/>
          <ac:grpSpMkLst>
            <pc:docMk/>
            <pc:sldMk cId="1079130294" sldId="287"/>
            <ac:grpSpMk id="24" creationId="{A26C0A02-28B8-4A09-A68E-25B8ED2C726B}"/>
          </ac:grpSpMkLst>
        </pc:grpChg>
        <pc:grpChg chg="add del">
          <ac:chgData name="Joshua Grogin" userId="e6d7dc6f-9383-40d1-84d6-82e9f2a0f42b" providerId="ADAL" clId="{672E2658-5085-4B6D-AD02-FC6AD67351D0}" dt="2022-06-27T15:16:01.824" v="5219" actId="478"/>
          <ac:grpSpMkLst>
            <pc:docMk/>
            <pc:sldMk cId="1079130294" sldId="287"/>
            <ac:grpSpMk id="27" creationId="{17433071-8A67-46FB-B4EE-FF038BA9A709}"/>
          </ac:grpSpMkLst>
        </pc:grpChg>
        <pc:grpChg chg="add del">
          <ac:chgData name="Joshua Grogin" userId="e6d7dc6f-9383-40d1-84d6-82e9f2a0f42b" providerId="ADAL" clId="{672E2658-5085-4B6D-AD02-FC6AD67351D0}" dt="2022-06-27T15:16:01.824" v="5219" actId="478"/>
          <ac:grpSpMkLst>
            <pc:docMk/>
            <pc:sldMk cId="1079130294" sldId="287"/>
            <ac:grpSpMk id="34" creationId="{19BC8CF4-B223-4776-8739-92F3D4E0A4FF}"/>
          </ac:grpSpMkLst>
        </pc:grpChg>
        <pc:cxnChg chg="add del mod topLvl">
          <ac:chgData name="Joshua Grogin" userId="e6d7dc6f-9383-40d1-84d6-82e9f2a0f42b" providerId="ADAL" clId="{672E2658-5085-4B6D-AD02-FC6AD67351D0}" dt="2022-06-27T15:15:05.930" v="5206" actId="478"/>
          <ac:cxnSpMkLst>
            <pc:docMk/>
            <pc:sldMk cId="1079130294" sldId="287"/>
            <ac:cxnSpMk id="21" creationId="{7099FAB7-DB79-4B57-B55F-C2A84A9A3B49}"/>
          </ac:cxnSpMkLst>
        </pc:cxnChg>
      </pc:sldChg>
      <pc:sldChg chg="addSp delSp modSp add del mod">
        <pc:chgData name="Joshua Grogin" userId="e6d7dc6f-9383-40d1-84d6-82e9f2a0f42b" providerId="ADAL" clId="{672E2658-5085-4B6D-AD02-FC6AD67351D0}" dt="2022-06-27T15:15:54.694" v="5218" actId="47"/>
        <pc:sldMkLst>
          <pc:docMk/>
          <pc:sldMk cId="1519812343" sldId="288"/>
        </pc:sldMkLst>
        <pc:spChg chg="mod">
          <ac:chgData name="Joshua Grogin" userId="e6d7dc6f-9383-40d1-84d6-82e9f2a0f42b" providerId="ADAL" clId="{672E2658-5085-4B6D-AD02-FC6AD67351D0}" dt="2022-06-27T15:13:29.369" v="5196" actId="13926"/>
          <ac:spMkLst>
            <pc:docMk/>
            <pc:sldMk cId="1519812343" sldId="288"/>
            <ac:spMk id="3" creationId="{A7CD79F4-2642-4B45-997E-E9172EA2EF3B}"/>
          </ac:spMkLst>
        </pc:spChg>
        <pc:spChg chg="mod">
          <ac:chgData name="Joshua Grogin" userId="e6d7dc6f-9383-40d1-84d6-82e9f2a0f42b" providerId="ADAL" clId="{672E2658-5085-4B6D-AD02-FC6AD67351D0}" dt="2022-06-27T15:15:11.619" v="5209" actId="368"/>
          <ac:spMkLst>
            <pc:docMk/>
            <pc:sldMk cId="1519812343" sldId="288"/>
            <ac:spMk id="13" creationId="{CA6449CB-5355-4F20-88C4-0CBFA052164E}"/>
          </ac:spMkLst>
        </pc:spChg>
        <pc:spChg chg="mod">
          <ac:chgData name="Joshua Grogin" userId="e6d7dc6f-9383-40d1-84d6-82e9f2a0f42b" providerId="ADAL" clId="{672E2658-5085-4B6D-AD02-FC6AD67351D0}" dt="2022-06-27T15:15:11.619" v="5209" actId="368"/>
          <ac:spMkLst>
            <pc:docMk/>
            <pc:sldMk cId="1519812343" sldId="288"/>
            <ac:spMk id="17" creationId="{FF5AC005-47F4-48B4-9A33-8284D8EA84B0}"/>
          </ac:spMkLst>
        </pc:spChg>
        <pc:spChg chg="mod">
          <ac:chgData name="Joshua Grogin" userId="e6d7dc6f-9383-40d1-84d6-82e9f2a0f42b" providerId="ADAL" clId="{672E2658-5085-4B6D-AD02-FC6AD67351D0}" dt="2022-06-27T15:15:11.619" v="5209" actId="368"/>
          <ac:spMkLst>
            <pc:docMk/>
            <pc:sldMk cId="1519812343" sldId="288"/>
            <ac:spMk id="22" creationId="{4FF891E1-B6A2-4289-9E8F-B73A962999DD}"/>
          </ac:spMkLst>
        </pc:spChg>
        <pc:spChg chg="mod">
          <ac:chgData name="Joshua Grogin" userId="e6d7dc6f-9383-40d1-84d6-82e9f2a0f42b" providerId="ADAL" clId="{672E2658-5085-4B6D-AD02-FC6AD67351D0}" dt="2022-06-27T15:15:11.619" v="5209" actId="368"/>
          <ac:spMkLst>
            <pc:docMk/>
            <pc:sldMk cId="1519812343" sldId="288"/>
            <ac:spMk id="26" creationId="{09FF3F0C-C78F-4859-97F1-306B5A9313F1}"/>
          </ac:spMkLst>
        </pc:spChg>
        <pc:spChg chg="mod">
          <ac:chgData name="Joshua Grogin" userId="e6d7dc6f-9383-40d1-84d6-82e9f2a0f42b" providerId="ADAL" clId="{672E2658-5085-4B6D-AD02-FC6AD67351D0}" dt="2022-06-27T15:15:11.619" v="5209" actId="368"/>
          <ac:spMkLst>
            <pc:docMk/>
            <pc:sldMk cId="1519812343" sldId="288"/>
            <ac:spMk id="29" creationId="{6F65A360-14F3-4E3E-963B-D077B025AB11}"/>
          </ac:spMkLst>
        </pc:spChg>
        <pc:spChg chg="mod">
          <ac:chgData name="Joshua Grogin" userId="e6d7dc6f-9383-40d1-84d6-82e9f2a0f42b" providerId="ADAL" clId="{672E2658-5085-4B6D-AD02-FC6AD67351D0}" dt="2022-06-27T15:15:11.619" v="5209" actId="368"/>
          <ac:spMkLst>
            <pc:docMk/>
            <pc:sldMk cId="1519812343" sldId="288"/>
            <ac:spMk id="36" creationId="{B0EEC567-837A-44E0-923D-F59DEE33CA48}"/>
          </ac:spMkLst>
        </pc:spChg>
        <pc:grpChg chg="add del">
          <ac:chgData name="Joshua Grogin" userId="e6d7dc6f-9383-40d1-84d6-82e9f2a0f42b" providerId="ADAL" clId="{672E2658-5085-4B6D-AD02-FC6AD67351D0}" dt="2022-06-27T15:15:10.418" v="5208" actId="478"/>
          <ac:grpSpMkLst>
            <pc:docMk/>
            <pc:sldMk cId="1519812343" sldId="288"/>
            <ac:grpSpMk id="11" creationId="{F1CC3F2D-7418-4AED-8FFE-10FFFAED2ABB}"/>
          </ac:grpSpMkLst>
        </pc:grpChg>
        <pc:grpChg chg="add del">
          <ac:chgData name="Joshua Grogin" userId="e6d7dc6f-9383-40d1-84d6-82e9f2a0f42b" providerId="ADAL" clId="{672E2658-5085-4B6D-AD02-FC6AD67351D0}" dt="2022-06-27T15:15:10.418" v="5208" actId="478"/>
          <ac:grpSpMkLst>
            <pc:docMk/>
            <pc:sldMk cId="1519812343" sldId="288"/>
            <ac:grpSpMk id="15" creationId="{8FD6ABE9-1D64-4373-B745-C368208C5220}"/>
          </ac:grpSpMkLst>
        </pc:grpChg>
        <pc:grpChg chg="add del">
          <ac:chgData name="Joshua Grogin" userId="e6d7dc6f-9383-40d1-84d6-82e9f2a0f42b" providerId="ADAL" clId="{672E2658-5085-4B6D-AD02-FC6AD67351D0}" dt="2022-06-27T15:15:10.418" v="5208" actId="478"/>
          <ac:grpSpMkLst>
            <pc:docMk/>
            <pc:sldMk cId="1519812343" sldId="288"/>
            <ac:grpSpMk id="20" creationId="{8709777A-950A-44E1-BEDA-0F5D954FE964}"/>
          </ac:grpSpMkLst>
        </pc:grpChg>
        <pc:grpChg chg="add del">
          <ac:chgData name="Joshua Grogin" userId="e6d7dc6f-9383-40d1-84d6-82e9f2a0f42b" providerId="ADAL" clId="{672E2658-5085-4B6D-AD02-FC6AD67351D0}" dt="2022-06-27T15:15:10.418" v="5208" actId="478"/>
          <ac:grpSpMkLst>
            <pc:docMk/>
            <pc:sldMk cId="1519812343" sldId="288"/>
            <ac:grpSpMk id="24" creationId="{A26C0A02-28B8-4A09-A68E-25B8ED2C726B}"/>
          </ac:grpSpMkLst>
        </pc:grpChg>
        <pc:grpChg chg="add del">
          <ac:chgData name="Joshua Grogin" userId="e6d7dc6f-9383-40d1-84d6-82e9f2a0f42b" providerId="ADAL" clId="{672E2658-5085-4B6D-AD02-FC6AD67351D0}" dt="2022-06-27T15:15:10.418" v="5208" actId="478"/>
          <ac:grpSpMkLst>
            <pc:docMk/>
            <pc:sldMk cId="1519812343" sldId="288"/>
            <ac:grpSpMk id="27" creationId="{17433071-8A67-46FB-B4EE-FF038BA9A709}"/>
          </ac:grpSpMkLst>
        </pc:grpChg>
        <pc:grpChg chg="add del">
          <ac:chgData name="Joshua Grogin" userId="e6d7dc6f-9383-40d1-84d6-82e9f2a0f42b" providerId="ADAL" clId="{672E2658-5085-4B6D-AD02-FC6AD67351D0}" dt="2022-06-27T15:15:10.418" v="5208" actId="478"/>
          <ac:grpSpMkLst>
            <pc:docMk/>
            <pc:sldMk cId="1519812343" sldId="288"/>
            <ac:grpSpMk id="34" creationId="{19BC8CF4-B223-4776-8739-92F3D4E0A4FF}"/>
          </ac:grpSpMkLst>
        </pc:grpChg>
      </pc:sldChg>
      <pc:sldChg chg="delSp modSp add mod">
        <pc:chgData name="Joshua Grogin" userId="e6d7dc6f-9383-40d1-84d6-82e9f2a0f42b" providerId="ADAL" clId="{672E2658-5085-4B6D-AD02-FC6AD67351D0}" dt="2022-06-27T15:17:48.222" v="5229" actId="207"/>
        <pc:sldMkLst>
          <pc:docMk/>
          <pc:sldMk cId="3145562886" sldId="289"/>
        </pc:sldMkLst>
        <pc:spChg chg="mod">
          <ac:chgData name="Joshua Grogin" userId="e6d7dc6f-9383-40d1-84d6-82e9f2a0f42b" providerId="ADAL" clId="{672E2658-5085-4B6D-AD02-FC6AD67351D0}" dt="2022-06-27T15:17:48.222" v="5229" actId="207"/>
          <ac:spMkLst>
            <pc:docMk/>
            <pc:sldMk cId="3145562886" sldId="289"/>
            <ac:spMk id="3" creationId="{A7CD79F4-2642-4B45-997E-E9172EA2EF3B}"/>
          </ac:spMkLst>
        </pc:spChg>
        <pc:grpChg chg="del">
          <ac:chgData name="Joshua Grogin" userId="e6d7dc6f-9383-40d1-84d6-82e9f2a0f42b" providerId="ADAL" clId="{672E2658-5085-4B6D-AD02-FC6AD67351D0}" dt="2022-06-27T15:16:48.617" v="5224" actId="478"/>
          <ac:grpSpMkLst>
            <pc:docMk/>
            <pc:sldMk cId="3145562886" sldId="289"/>
            <ac:grpSpMk id="11" creationId="{F1CC3F2D-7418-4AED-8FFE-10FFFAED2ABB}"/>
          </ac:grpSpMkLst>
        </pc:grpChg>
        <pc:grpChg chg="del">
          <ac:chgData name="Joshua Grogin" userId="e6d7dc6f-9383-40d1-84d6-82e9f2a0f42b" providerId="ADAL" clId="{672E2658-5085-4B6D-AD02-FC6AD67351D0}" dt="2022-06-27T15:16:48.617" v="5224" actId="478"/>
          <ac:grpSpMkLst>
            <pc:docMk/>
            <pc:sldMk cId="3145562886" sldId="289"/>
            <ac:grpSpMk id="24" creationId="{A26C0A02-28B8-4A09-A68E-25B8ED2C726B}"/>
          </ac:grpSpMkLst>
        </pc:grpChg>
        <pc:grpChg chg="del">
          <ac:chgData name="Joshua Grogin" userId="e6d7dc6f-9383-40d1-84d6-82e9f2a0f42b" providerId="ADAL" clId="{672E2658-5085-4B6D-AD02-FC6AD67351D0}" dt="2022-06-27T15:16:48.617" v="5224" actId="478"/>
          <ac:grpSpMkLst>
            <pc:docMk/>
            <pc:sldMk cId="3145562886" sldId="289"/>
            <ac:grpSpMk id="27" creationId="{17433071-8A67-46FB-B4EE-FF038BA9A709}"/>
          </ac:grpSpMkLst>
        </pc:grpChg>
        <pc:grpChg chg="del">
          <ac:chgData name="Joshua Grogin" userId="e6d7dc6f-9383-40d1-84d6-82e9f2a0f42b" providerId="ADAL" clId="{672E2658-5085-4B6D-AD02-FC6AD67351D0}" dt="2022-06-27T15:16:48.617" v="5224" actId="478"/>
          <ac:grpSpMkLst>
            <pc:docMk/>
            <pc:sldMk cId="3145562886" sldId="289"/>
            <ac:grpSpMk id="34" creationId="{19BC8CF4-B223-4776-8739-92F3D4E0A4FF}"/>
          </ac:grpSpMkLst>
        </pc:grpChg>
      </pc:sldChg>
      <pc:sldChg chg="delSp modSp add mod">
        <pc:chgData name="Joshua Grogin" userId="e6d7dc6f-9383-40d1-84d6-82e9f2a0f42b" providerId="ADAL" clId="{672E2658-5085-4B6D-AD02-FC6AD67351D0}" dt="2022-06-27T15:18:11.832" v="5231" actId="207"/>
        <pc:sldMkLst>
          <pc:docMk/>
          <pc:sldMk cId="864559303" sldId="290"/>
        </pc:sldMkLst>
        <pc:spChg chg="mod">
          <ac:chgData name="Joshua Grogin" userId="e6d7dc6f-9383-40d1-84d6-82e9f2a0f42b" providerId="ADAL" clId="{672E2658-5085-4B6D-AD02-FC6AD67351D0}" dt="2022-06-27T15:18:11.832" v="5231" actId="207"/>
          <ac:spMkLst>
            <pc:docMk/>
            <pc:sldMk cId="864559303" sldId="290"/>
            <ac:spMk id="3" creationId="{A7CD79F4-2642-4B45-997E-E9172EA2EF3B}"/>
          </ac:spMkLst>
        </pc:spChg>
        <pc:grpChg chg="del">
          <ac:chgData name="Joshua Grogin" userId="e6d7dc6f-9383-40d1-84d6-82e9f2a0f42b" providerId="ADAL" clId="{672E2658-5085-4B6D-AD02-FC6AD67351D0}" dt="2022-06-27T15:16:55.648" v="5225" actId="478"/>
          <ac:grpSpMkLst>
            <pc:docMk/>
            <pc:sldMk cId="864559303" sldId="290"/>
            <ac:grpSpMk id="24" creationId="{A26C0A02-28B8-4A09-A68E-25B8ED2C726B}"/>
          </ac:grpSpMkLst>
        </pc:grpChg>
        <pc:grpChg chg="del">
          <ac:chgData name="Joshua Grogin" userId="e6d7dc6f-9383-40d1-84d6-82e9f2a0f42b" providerId="ADAL" clId="{672E2658-5085-4B6D-AD02-FC6AD67351D0}" dt="2022-06-27T15:16:55.648" v="5225" actId="478"/>
          <ac:grpSpMkLst>
            <pc:docMk/>
            <pc:sldMk cId="864559303" sldId="290"/>
            <ac:grpSpMk id="27" creationId="{17433071-8A67-46FB-B4EE-FF038BA9A709}"/>
          </ac:grpSpMkLst>
        </pc:grpChg>
        <pc:grpChg chg="del">
          <ac:chgData name="Joshua Grogin" userId="e6d7dc6f-9383-40d1-84d6-82e9f2a0f42b" providerId="ADAL" clId="{672E2658-5085-4B6D-AD02-FC6AD67351D0}" dt="2022-06-27T15:16:55.648" v="5225" actId="478"/>
          <ac:grpSpMkLst>
            <pc:docMk/>
            <pc:sldMk cId="864559303" sldId="290"/>
            <ac:grpSpMk id="34" creationId="{19BC8CF4-B223-4776-8739-92F3D4E0A4FF}"/>
          </ac:grpSpMkLst>
        </pc:grpChg>
      </pc:sldChg>
      <pc:sldChg chg="delSp modSp add mod">
        <pc:chgData name="Joshua Grogin" userId="e6d7dc6f-9383-40d1-84d6-82e9f2a0f42b" providerId="ADAL" clId="{672E2658-5085-4B6D-AD02-FC6AD67351D0}" dt="2022-06-27T15:18:22.378" v="5233" actId="207"/>
        <pc:sldMkLst>
          <pc:docMk/>
          <pc:sldMk cId="1547970458" sldId="291"/>
        </pc:sldMkLst>
        <pc:spChg chg="mod">
          <ac:chgData name="Joshua Grogin" userId="e6d7dc6f-9383-40d1-84d6-82e9f2a0f42b" providerId="ADAL" clId="{672E2658-5085-4B6D-AD02-FC6AD67351D0}" dt="2022-06-27T15:18:22.378" v="5233" actId="207"/>
          <ac:spMkLst>
            <pc:docMk/>
            <pc:sldMk cId="1547970458" sldId="291"/>
            <ac:spMk id="3" creationId="{A7CD79F4-2642-4B45-997E-E9172EA2EF3B}"/>
          </ac:spMkLst>
        </pc:spChg>
        <pc:grpChg chg="del">
          <ac:chgData name="Joshua Grogin" userId="e6d7dc6f-9383-40d1-84d6-82e9f2a0f42b" providerId="ADAL" clId="{672E2658-5085-4B6D-AD02-FC6AD67351D0}" dt="2022-06-27T15:17:17.303" v="5226" actId="478"/>
          <ac:grpSpMkLst>
            <pc:docMk/>
            <pc:sldMk cId="1547970458" sldId="291"/>
            <ac:grpSpMk id="27" creationId="{17433071-8A67-46FB-B4EE-FF038BA9A709}"/>
          </ac:grpSpMkLst>
        </pc:grpChg>
        <pc:grpChg chg="del">
          <ac:chgData name="Joshua Grogin" userId="e6d7dc6f-9383-40d1-84d6-82e9f2a0f42b" providerId="ADAL" clId="{672E2658-5085-4B6D-AD02-FC6AD67351D0}" dt="2022-06-27T15:17:17.303" v="5226" actId="478"/>
          <ac:grpSpMkLst>
            <pc:docMk/>
            <pc:sldMk cId="1547970458" sldId="291"/>
            <ac:grpSpMk id="34" creationId="{19BC8CF4-B223-4776-8739-92F3D4E0A4FF}"/>
          </ac:grpSpMkLst>
        </pc:grpChg>
      </pc:sldChg>
      <pc:sldChg chg="delSp modSp add mod">
        <pc:chgData name="Joshua Grogin" userId="e6d7dc6f-9383-40d1-84d6-82e9f2a0f42b" providerId="ADAL" clId="{672E2658-5085-4B6D-AD02-FC6AD67351D0}" dt="2022-06-27T15:18:41.408" v="5237" actId="207"/>
        <pc:sldMkLst>
          <pc:docMk/>
          <pc:sldMk cId="1043071166" sldId="292"/>
        </pc:sldMkLst>
        <pc:spChg chg="mod">
          <ac:chgData name="Joshua Grogin" userId="e6d7dc6f-9383-40d1-84d6-82e9f2a0f42b" providerId="ADAL" clId="{672E2658-5085-4B6D-AD02-FC6AD67351D0}" dt="2022-06-27T15:18:41.408" v="5237" actId="207"/>
          <ac:spMkLst>
            <pc:docMk/>
            <pc:sldMk cId="1043071166" sldId="292"/>
            <ac:spMk id="3" creationId="{A7CD79F4-2642-4B45-997E-E9172EA2EF3B}"/>
          </ac:spMkLst>
        </pc:spChg>
        <pc:grpChg chg="del">
          <ac:chgData name="Joshua Grogin" userId="e6d7dc6f-9383-40d1-84d6-82e9f2a0f42b" providerId="ADAL" clId="{672E2658-5085-4B6D-AD02-FC6AD67351D0}" dt="2022-06-27T15:17:22.631" v="5227" actId="478"/>
          <ac:grpSpMkLst>
            <pc:docMk/>
            <pc:sldMk cId="1043071166" sldId="292"/>
            <ac:grpSpMk id="34" creationId="{19BC8CF4-B223-4776-8739-92F3D4E0A4FF}"/>
          </ac:grpSpMkLst>
        </pc:grpChg>
      </pc:sldChg>
      <pc:sldChg chg="addSp modSp add mod">
        <pc:chgData name="Joshua Grogin" userId="e6d7dc6f-9383-40d1-84d6-82e9f2a0f42b" providerId="ADAL" clId="{672E2658-5085-4B6D-AD02-FC6AD67351D0}" dt="2022-06-28T10:28:13.948" v="8641" actId="20577"/>
        <pc:sldMkLst>
          <pc:docMk/>
          <pc:sldMk cId="1023755497" sldId="293"/>
        </pc:sldMkLst>
        <pc:spChg chg="add mod">
          <ac:chgData name="Joshua Grogin" userId="e6d7dc6f-9383-40d1-84d6-82e9f2a0f42b" providerId="ADAL" clId="{672E2658-5085-4B6D-AD02-FC6AD67351D0}" dt="2022-06-28T10:28:13.948" v="8641" actId="20577"/>
          <ac:spMkLst>
            <pc:docMk/>
            <pc:sldMk cId="1023755497" sldId="293"/>
            <ac:spMk id="5" creationId="{91924068-82DC-4B9E-85B2-DEDEB2FCB82F}"/>
          </ac:spMkLst>
        </pc:spChg>
      </pc:sldChg>
      <pc:sldChg chg="delSp modSp add del mod">
        <pc:chgData name="Joshua Grogin" userId="e6d7dc6f-9383-40d1-84d6-82e9f2a0f42b" providerId="ADAL" clId="{672E2658-5085-4B6D-AD02-FC6AD67351D0}" dt="2022-06-27T15:38:23.475" v="5534" actId="47"/>
        <pc:sldMkLst>
          <pc:docMk/>
          <pc:sldMk cId="1612023412" sldId="294"/>
        </pc:sldMkLst>
        <pc:spChg chg="del mod topLvl">
          <ac:chgData name="Joshua Grogin" userId="e6d7dc6f-9383-40d1-84d6-82e9f2a0f42b" providerId="ADAL" clId="{672E2658-5085-4B6D-AD02-FC6AD67351D0}" dt="2022-06-27T15:36:11.046" v="5497" actId="478"/>
          <ac:spMkLst>
            <pc:docMk/>
            <pc:sldMk cId="1612023412" sldId="294"/>
            <ac:spMk id="135" creationId="{625D8383-C72C-4072-995D-EF7040E2AAD0}"/>
          </ac:spMkLst>
        </pc:spChg>
        <pc:grpChg chg="del">
          <ac:chgData name="Joshua Grogin" userId="e6d7dc6f-9383-40d1-84d6-82e9f2a0f42b" providerId="ADAL" clId="{672E2658-5085-4B6D-AD02-FC6AD67351D0}" dt="2022-06-27T15:36:36.554" v="5501" actId="478"/>
          <ac:grpSpMkLst>
            <pc:docMk/>
            <pc:sldMk cId="1612023412" sldId="294"/>
            <ac:grpSpMk id="44" creationId="{19E71E76-EC45-4838-AFAA-C5F8CC468E7D}"/>
          </ac:grpSpMkLst>
        </pc:grpChg>
        <pc:grpChg chg="del">
          <ac:chgData name="Joshua Grogin" userId="e6d7dc6f-9383-40d1-84d6-82e9f2a0f42b" providerId="ADAL" clId="{672E2658-5085-4B6D-AD02-FC6AD67351D0}" dt="2022-06-27T15:36:36.554" v="5501" actId="478"/>
          <ac:grpSpMkLst>
            <pc:docMk/>
            <pc:sldMk cId="1612023412" sldId="294"/>
            <ac:grpSpMk id="61" creationId="{65EDFEF6-57B3-4020-BDC0-C7D399CD196C}"/>
          </ac:grpSpMkLst>
        </pc:grpChg>
        <pc:grpChg chg="del">
          <ac:chgData name="Joshua Grogin" userId="e6d7dc6f-9383-40d1-84d6-82e9f2a0f42b" providerId="ADAL" clId="{672E2658-5085-4B6D-AD02-FC6AD67351D0}" dt="2022-06-27T15:36:36.554" v="5501" actId="478"/>
          <ac:grpSpMkLst>
            <pc:docMk/>
            <pc:sldMk cId="1612023412" sldId="294"/>
            <ac:grpSpMk id="64" creationId="{E1F5B503-FCF9-4648-9393-64F86AC513B7}"/>
          </ac:grpSpMkLst>
        </pc:grpChg>
        <pc:grpChg chg="del">
          <ac:chgData name="Joshua Grogin" userId="e6d7dc6f-9383-40d1-84d6-82e9f2a0f42b" providerId="ADAL" clId="{672E2658-5085-4B6D-AD02-FC6AD67351D0}" dt="2022-06-27T15:36:36.554" v="5501" actId="478"/>
          <ac:grpSpMkLst>
            <pc:docMk/>
            <pc:sldMk cId="1612023412" sldId="294"/>
            <ac:grpSpMk id="67" creationId="{5FF05377-B219-4A67-8FA1-E9598408AC4E}"/>
          </ac:grpSpMkLst>
        </pc:grpChg>
        <pc:grpChg chg="del">
          <ac:chgData name="Joshua Grogin" userId="e6d7dc6f-9383-40d1-84d6-82e9f2a0f42b" providerId="ADAL" clId="{672E2658-5085-4B6D-AD02-FC6AD67351D0}" dt="2022-06-27T15:36:36.554" v="5501" actId="478"/>
          <ac:grpSpMkLst>
            <pc:docMk/>
            <pc:sldMk cId="1612023412" sldId="294"/>
            <ac:grpSpMk id="70" creationId="{1DCFB9D4-CA09-4C11-A168-A1C764801E34}"/>
          </ac:grpSpMkLst>
        </pc:grpChg>
        <pc:grpChg chg="del">
          <ac:chgData name="Joshua Grogin" userId="e6d7dc6f-9383-40d1-84d6-82e9f2a0f42b" providerId="ADAL" clId="{672E2658-5085-4B6D-AD02-FC6AD67351D0}" dt="2022-06-27T15:36:36.554" v="5501" actId="478"/>
          <ac:grpSpMkLst>
            <pc:docMk/>
            <pc:sldMk cId="1612023412" sldId="294"/>
            <ac:grpSpMk id="73" creationId="{39AA195D-08E8-4DA3-9825-FCF78541ADEC}"/>
          </ac:grpSpMkLst>
        </pc:grpChg>
        <pc:grpChg chg="del">
          <ac:chgData name="Joshua Grogin" userId="e6d7dc6f-9383-40d1-84d6-82e9f2a0f42b" providerId="ADAL" clId="{672E2658-5085-4B6D-AD02-FC6AD67351D0}" dt="2022-06-27T15:36:19.901" v="5499" actId="478"/>
          <ac:grpSpMkLst>
            <pc:docMk/>
            <pc:sldMk cId="1612023412" sldId="294"/>
            <ac:grpSpMk id="95" creationId="{07ACDAFD-B3B6-4ADF-B191-726B4295D38D}"/>
          </ac:grpSpMkLst>
        </pc:grpChg>
        <pc:grpChg chg="del">
          <ac:chgData name="Joshua Grogin" userId="e6d7dc6f-9383-40d1-84d6-82e9f2a0f42b" providerId="ADAL" clId="{672E2658-5085-4B6D-AD02-FC6AD67351D0}" dt="2022-06-27T15:36:19.901" v="5499" actId="478"/>
          <ac:grpSpMkLst>
            <pc:docMk/>
            <pc:sldMk cId="1612023412" sldId="294"/>
            <ac:grpSpMk id="98" creationId="{118E1D65-172F-4F81-A451-3B73BEE904CE}"/>
          </ac:grpSpMkLst>
        </pc:grpChg>
        <pc:grpChg chg="del">
          <ac:chgData name="Joshua Grogin" userId="e6d7dc6f-9383-40d1-84d6-82e9f2a0f42b" providerId="ADAL" clId="{672E2658-5085-4B6D-AD02-FC6AD67351D0}" dt="2022-06-27T15:36:19.901" v="5499" actId="478"/>
          <ac:grpSpMkLst>
            <pc:docMk/>
            <pc:sldMk cId="1612023412" sldId="294"/>
            <ac:grpSpMk id="116" creationId="{1067E1C9-082D-4CBD-9C6B-6A930484F738}"/>
          </ac:grpSpMkLst>
        </pc:grpChg>
        <pc:grpChg chg="del">
          <ac:chgData name="Joshua Grogin" userId="e6d7dc6f-9383-40d1-84d6-82e9f2a0f42b" providerId="ADAL" clId="{672E2658-5085-4B6D-AD02-FC6AD67351D0}" dt="2022-06-27T15:36:19.901" v="5499" actId="478"/>
          <ac:grpSpMkLst>
            <pc:docMk/>
            <pc:sldMk cId="1612023412" sldId="294"/>
            <ac:grpSpMk id="120" creationId="{2D014E4E-07DD-4693-853F-4FB217A692FA}"/>
          </ac:grpSpMkLst>
        </pc:grpChg>
        <pc:grpChg chg="del">
          <ac:chgData name="Joshua Grogin" userId="e6d7dc6f-9383-40d1-84d6-82e9f2a0f42b" providerId="ADAL" clId="{672E2658-5085-4B6D-AD02-FC6AD67351D0}" dt="2022-06-27T15:36:19.901" v="5499" actId="478"/>
          <ac:grpSpMkLst>
            <pc:docMk/>
            <pc:sldMk cId="1612023412" sldId="294"/>
            <ac:grpSpMk id="123" creationId="{6F1DB394-A576-4DF9-8927-84347EC9DC5B}"/>
          </ac:grpSpMkLst>
        </pc:grpChg>
        <pc:grpChg chg="del">
          <ac:chgData name="Joshua Grogin" userId="e6d7dc6f-9383-40d1-84d6-82e9f2a0f42b" providerId="ADAL" clId="{672E2658-5085-4B6D-AD02-FC6AD67351D0}" dt="2022-06-27T15:36:22.707" v="5500" actId="478"/>
          <ac:grpSpMkLst>
            <pc:docMk/>
            <pc:sldMk cId="1612023412" sldId="294"/>
            <ac:grpSpMk id="126" creationId="{826B3645-71C8-42A9-9403-DD912A9148C2}"/>
          </ac:grpSpMkLst>
        </pc:grpChg>
        <pc:grpChg chg="del">
          <ac:chgData name="Joshua Grogin" userId="e6d7dc6f-9383-40d1-84d6-82e9f2a0f42b" providerId="ADAL" clId="{672E2658-5085-4B6D-AD02-FC6AD67351D0}" dt="2022-06-27T15:36:03.162" v="5495" actId="478"/>
          <ac:grpSpMkLst>
            <pc:docMk/>
            <pc:sldMk cId="1612023412" sldId="294"/>
            <ac:grpSpMk id="130" creationId="{A2AC51EF-5266-4397-A6DE-E76469EB777B}"/>
          </ac:grpSpMkLst>
        </pc:grpChg>
        <pc:grpChg chg="del">
          <ac:chgData name="Joshua Grogin" userId="e6d7dc6f-9383-40d1-84d6-82e9f2a0f42b" providerId="ADAL" clId="{672E2658-5085-4B6D-AD02-FC6AD67351D0}" dt="2022-06-27T15:36:11.046" v="5497" actId="478"/>
          <ac:grpSpMkLst>
            <pc:docMk/>
            <pc:sldMk cId="1612023412" sldId="294"/>
            <ac:grpSpMk id="133" creationId="{69588C14-DF27-4F36-B9A5-02B694C894C3}"/>
          </ac:grpSpMkLst>
        </pc:grpChg>
        <pc:grpChg chg="del">
          <ac:chgData name="Joshua Grogin" userId="e6d7dc6f-9383-40d1-84d6-82e9f2a0f42b" providerId="ADAL" clId="{672E2658-5085-4B6D-AD02-FC6AD67351D0}" dt="2022-06-27T15:36:03.162" v="5495" actId="478"/>
          <ac:grpSpMkLst>
            <pc:docMk/>
            <pc:sldMk cId="1612023412" sldId="294"/>
            <ac:grpSpMk id="139" creationId="{DA9DD4E0-F57F-44CD-A8CA-A86198CF6938}"/>
          </ac:grpSpMkLst>
        </pc:grpChg>
        <pc:grpChg chg="del">
          <ac:chgData name="Joshua Grogin" userId="e6d7dc6f-9383-40d1-84d6-82e9f2a0f42b" providerId="ADAL" clId="{672E2658-5085-4B6D-AD02-FC6AD67351D0}" dt="2022-06-27T15:36:03.162" v="5495" actId="478"/>
          <ac:grpSpMkLst>
            <pc:docMk/>
            <pc:sldMk cId="1612023412" sldId="294"/>
            <ac:grpSpMk id="145" creationId="{BD67E629-FEE4-4124-8305-15DA839DA525}"/>
          </ac:grpSpMkLst>
        </pc:grpChg>
        <pc:grpChg chg="del">
          <ac:chgData name="Joshua Grogin" userId="e6d7dc6f-9383-40d1-84d6-82e9f2a0f42b" providerId="ADAL" clId="{672E2658-5085-4B6D-AD02-FC6AD67351D0}" dt="2022-06-27T15:36:03.162" v="5495" actId="478"/>
          <ac:grpSpMkLst>
            <pc:docMk/>
            <pc:sldMk cId="1612023412" sldId="294"/>
            <ac:grpSpMk id="148" creationId="{79416253-FEAB-49DD-88AB-A3BC83192C02}"/>
          </ac:grpSpMkLst>
        </pc:grpChg>
        <pc:cxnChg chg="del topLvl">
          <ac:chgData name="Joshua Grogin" userId="e6d7dc6f-9383-40d1-84d6-82e9f2a0f42b" providerId="ADAL" clId="{672E2658-5085-4B6D-AD02-FC6AD67351D0}" dt="2022-06-27T15:36:14.885" v="5498" actId="478"/>
          <ac:cxnSpMkLst>
            <pc:docMk/>
            <pc:sldMk cId="1612023412" sldId="294"/>
            <ac:cxnSpMk id="134" creationId="{46D6773C-2706-4219-B566-8358ABA288EA}"/>
          </ac:cxnSpMkLst>
        </pc:cxnChg>
      </pc:sldChg>
      <pc:sldChg chg="addSp delSp modSp add del mod">
        <pc:chgData name="Joshua Grogin" userId="e6d7dc6f-9383-40d1-84d6-82e9f2a0f42b" providerId="ADAL" clId="{672E2658-5085-4B6D-AD02-FC6AD67351D0}" dt="2022-06-27T15:38:41.148" v="5535" actId="47"/>
        <pc:sldMkLst>
          <pc:docMk/>
          <pc:sldMk cId="2789096468" sldId="295"/>
        </pc:sldMkLst>
        <pc:spChg chg="add del mod">
          <ac:chgData name="Joshua Grogin" userId="e6d7dc6f-9383-40d1-84d6-82e9f2a0f42b" providerId="ADAL" clId="{672E2658-5085-4B6D-AD02-FC6AD67351D0}" dt="2022-06-27T15:38:13.556" v="5531"/>
          <ac:spMkLst>
            <pc:docMk/>
            <pc:sldMk cId="2789096468" sldId="295"/>
            <ac:spMk id="76" creationId="{31ACA452-688A-4A29-9ED8-124B6EE4E00F}"/>
          </ac:spMkLst>
        </pc:spChg>
        <pc:grpChg chg="del">
          <ac:chgData name="Joshua Grogin" userId="e6d7dc6f-9383-40d1-84d6-82e9f2a0f42b" providerId="ADAL" clId="{672E2658-5085-4B6D-AD02-FC6AD67351D0}" dt="2022-06-27T15:36:56.374" v="5503" actId="478"/>
          <ac:grpSpMkLst>
            <pc:docMk/>
            <pc:sldMk cId="2789096468" sldId="295"/>
            <ac:grpSpMk id="61" creationId="{65EDFEF6-57B3-4020-BDC0-C7D399CD196C}"/>
          </ac:grpSpMkLst>
        </pc:grpChg>
        <pc:grpChg chg="del">
          <ac:chgData name="Joshua Grogin" userId="e6d7dc6f-9383-40d1-84d6-82e9f2a0f42b" providerId="ADAL" clId="{672E2658-5085-4B6D-AD02-FC6AD67351D0}" dt="2022-06-27T15:36:53.684" v="5502" actId="478"/>
          <ac:grpSpMkLst>
            <pc:docMk/>
            <pc:sldMk cId="2789096468" sldId="295"/>
            <ac:grpSpMk id="64" creationId="{E1F5B503-FCF9-4648-9393-64F86AC513B7}"/>
          </ac:grpSpMkLst>
        </pc:grpChg>
        <pc:grpChg chg="del">
          <ac:chgData name="Joshua Grogin" userId="e6d7dc6f-9383-40d1-84d6-82e9f2a0f42b" providerId="ADAL" clId="{672E2658-5085-4B6D-AD02-FC6AD67351D0}" dt="2022-06-27T15:36:53.684" v="5502" actId="478"/>
          <ac:grpSpMkLst>
            <pc:docMk/>
            <pc:sldMk cId="2789096468" sldId="295"/>
            <ac:grpSpMk id="67" creationId="{5FF05377-B219-4A67-8FA1-E9598408AC4E}"/>
          </ac:grpSpMkLst>
        </pc:grpChg>
        <pc:grpChg chg="del">
          <ac:chgData name="Joshua Grogin" userId="e6d7dc6f-9383-40d1-84d6-82e9f2a0f42b" providerId="ADAL" clId="{672E2658-5085-4B6D-AD02-FC6AD67351D0}" dt="2022-06-27T15:36:53.684" v="5502" actId="478"/>
          <ac:grpSpMkLst>
            <pc:docMk/>
            <pc:sldMk cId="2789096468" sldId="295"/>
            <ac:grpSpMk id="70" creationId="{1DCFB9D4-CA09-4C11-A168-A1C764801E34}"/>
          </ac:grpSpMkLst>
        </pc:grpChg>
        <pc:grpChg chg="del">
          <ac:chgData name="Joshua Grogin" userId="e6d7dc6f-9383-40d1-84d6-82e9f2a0f42b" providerId="ADAL" clId="{672E2658-5085-4B6D-AD02-FC6AD67351D0}" dt="2022-06-27T15:36:53.684" v="5502" actId="478"/>
          <ac:grpSpMkLst>
            <pc:docMk/>
            <pc:sldMk cId="2789096468" sldId="295"/>
            <ac:grpSpMk id="73" creationId="{39AA195D-08E8-4DA3-9825-FCF78541ADEC}"/>
          </ac:grpSpMkLst>
        </pc:grpChg>
        <pc:grpChg chg="add del">
          <ac:chgData name="Joshua Grogin" userId="e6d7dc6f-9383-40d1-84d6-82e9f2a0f42b" providerId="ADAL" clId="{672E2658-5085-4B6D-AD02-FC6AD67351D0}" dt="2022-06-27T15:38:14.491" v="5532" actId="478"/>
          <ac:grpSpMkLst>
            <pc:docMk/>
            <pc:sldMk cId="2789096468" sldId="295"/>
            <ac:grpSpMk id="95" creationId="{07ACDAFD-B3B6-4ADF-B191-726B4295D38D}"/>
          </ac:grpSpMkLst>
        </pc:grpChg>
        <pc:grpChg chg="add del">
          <ac:chgData name="Joshua Grogin" userId="e6d7dc6f-9383-40d1-84d6-82e9f2a0f42b" providerId="ADAL" clId="{672E2658-5085-4B6D-AD02-FC6AD67351D0}" dt="2022-06-27T15:38:15.012" v="5533" actId="478"/>
          <ac:grpSpMkLst>
            <pc:docMk/>
            <pc:sldMk cId="2789096468" sldId="295"/>
            <ac:grpSpMk id="98" creationId="{118E1D65-172F-4F81-A451-3B73BEE904CE}"/>
          </ac:grpSpMkLst>
        </pc:grpChg>
        <pc:grpChg chg="add del">
          <ac:chgData name="Joshua Grogin" userId="e6d7dc6f-9383-40d1-84d6-82e9f2a0f42b" providerId="ADAL" clId="{672E2658-5085-4B6D-AD02-FC6AD67351D0}" dt="2022-06-27T15:38:15.012" v="5533" actId="478"/>
          <ac:grpSpMkLst>
            <pc:docMk/>
            <pc:sldMk cId="2789096468" sldId="295"/>
            <ac:grpSpMk id="116" creationId="{1067E1C9-082D-4CBD-9C6B-6A930484F738}"/>
          </ac:grpSpMkLst>
        </pc:grpChg>
        <pc:grpChg chg="add del">
          <ac:chgData name="Joshua Grogin" userId="e6d7dc6f-9383-40d1-84d6-82e9f2a0f42b" providerId="ADAL" clId="{672E2658-5085-4B6D-AD02-FC6AD67351D0}" dt="2022-06-27T15:38:15.012" v="5533" actId="478"/>
          <ac:grpSpMkLst>
            <pc:docMk/>
            <pc:sldMk cId="2789096468" sldId="295"/>
            <ac:grpSpMk id="120" creationId="{2D014E4E-07DD-4693-853F-4FB217A692FA}"/>
          </ac:grpSpMkLst>
        </pc:grpChg>
        <pc:grpChg chg="add del">
          <ac:chgData name="Joshua Grogin" userId="e6d7dc6f-9383-40d1-84d6-82e9f2a0f42b" providerId="ADAL" clId="{672E2658-5085-4B6D-AD02-FC6AD67351D0}" dt="2022-06-27T15:38:15.012" v="5533" actId="478"/>
          <ac:grpSpMkLst>
            <pc:docMk/>
            <pc:sldMk cId="2789096468" sldId="295"/>
            <ac:grpSpMk id="123" creationId="{6F1DB394-A576-4DF9-8927-84347EC9DC5B}"/>
          </ac:grpSpMkLst>
        </pc:grpChg>
        <pc:grpChg chg="add del">
          <ac:chgData name="Joshua Grogin" userId="e6d7dc6f-9383-40d1-84d6-82e9f2a0f42b" providerId="ADAL" clId="{672E2658-5085-4B6D-AD02-FC6AD67351D0}" dt="2022-06-27T15:38:15.012" v="5533" actId="478"/>
          <ac:grpSpMkLst>
            <pc:docMk/>
            <pc:sldMk cId="2789096468" sldId="295"/>
            <ac:grpSpMk id="126" creationId="{826B3645-71C8-42A9-9403-DD912A9148C2}"/>
          </ac:grpSpMkLst>
        </pc:grpChg>
        <pc:grpChg chg="del">
          <ac:chgData name="Joshua Grogin" userId="e6d7dc6f-9383-40d1-84d6-82e9f2a0f42b" providerId="ADAL" clId="{672E2658-5085-4B6D-AD02-FC6AD67351D0}" dt="2022-06-27T15:37:00.367" v="5504" actId="478"/>
          <ac:grpSpMkLst>
            <pc:docMk/>
            <pc:sldMk cId="2789096468" sldId="295"/>
            <ac:grpSpMk id="130" creationId="{A2AC51EF-5266-4397-A6DE-E76469EB777B}"/>
          </ac:grpSpMkLst>
        </pc:grpChg>
        <pc:grpChg chg="del">
          <ac:chgData name="Joshua Grogin" userId="e6d7dc6f-9383-40d1-84d6-82e9f2a0f42b" providerId="ADAL" clId="{672E2658-5085-4B6D-AD02-FC6AD67351D0}" dt="2022-06-27T15:37:00.367" v="5504" actId="478"/>
          <ac:grpSpMkLst>
            <pc:docMk/>
            <pc:sldMk cId="2789096468" sldId="295"/>
            <ac:grpSpMk id="133" creationId="{69588C14-DF27-4F36-B9A5-02B694C894C3}"/>
          </ac:grpSpMkLst>
        </pc:grpChg>
        <pc:grpChg chg="del">
          <ac:chgData name="Joshua Grogin" userId="e6d7dc6f-9383-40d1-84d6-82e9f2a0f42b" providerId="ADAL" clId="{672E2658-5085-4B6D-AD02-FC6AD67351D0}" dt="2022-06-27T15:37:00.367" v="5504" actId="478"/>
          <ac:grpSpMkLst>
            <pc:docMk/>
            <pc:sldMk cId="2789096468" sldId="295"/>
            <ac:grpSpMk id="139" creationId="{DA9DD4E0-F57F-44CD-A8CA-A86198CF6938}"/>
          </ac:grpSpMkLst>
        </pc:grpChg>
        <pc:grpChg chg="del">
          <ac:chgData name="Joshua Grogin" userId="e6d7dc6f-9383-40d1-84d6-82e9f2a0f42b" providerId="ADAL" clId="{672E2658-5085-4B6D-AD02-FC6AD67351D0}" dt="2022-06-27T15:37:00.367" v="5504" actId="478"/>
          <ac:grpSpMkLst>
            <pc:docMk/>
            <pc:sldMk cId="2789096468" sldId="295"/>
            <ac:grpSpMk id="145" creationId="{BD67E629-FEE4-4124-8305-15DA839DA525}"/>
          </ac:grpSpMkLst>
        </pc:grpChg>
        <pc:grpChg chg="del">
          <ac:chgData name="Joshua Grogin" userId="e6d7dc6f-9383-40d1-84d6-82e9f2a0f42b" providerId="ADAL" clId="{672E2658-5085-4B6D-AD02-FC6AD67351D0}" dt="2022-06-27T15:37:00.367" v="5504" actId="478"/>
          <ac:grpSpMkLst>
            <pc:docMk/>
            <pc:sldMk cId="2789096468" sldId="295"/>
            <ac:grpSpMk id="148" creationId="{79416253-FEAB-49DD-88AB-A3BC83192C02}"/>
          </ac:grpSpMkLst>
        </pc:grpChg>
      </pc:sldChg>
      <pc:sldChg chg="add del">
        <pc:chgData name="Joshua Grogin" userId="e6d7dc6f-9383-40d1-84d6-82e9f2a0f42b" providerId="ADAL" clId="{672E2658-5085-4B6D-AD02-FC6AD67351D0}" dt="2022-06-27T15:38:41.148" v="5535" actId="47"/>
        <pc:sldMkLst>
          <pc:docMk/>
          <pc:sldMk cId="1877682813" sldId="296"/>
        </pc:sldMkLst>
      </pc:sldChg>
      <pc:sldChg chg="add del">
        <pc:chgData name="Joshua Grogin" userId="e6d7dc6f-9383-40d1-84d6-82e9f2a0f42b" providerId="ADAL" clId="{672E2658-5085-4B6D-AD02-FC6AD67351D0}" dt="2022-06-27T15:38:41.148" v="5535" actId="47"/>
        <pc:sldMkLst>
          <pc:docMk/>
          <pc:sldMk cId="4019891249" sldId="297"/>
        </pc:sldMkLst>
      </pc:sldChg>
      <pc:sldChg chg="modSp add del mod">
        <pc:chgData name="Joshua Grogin" userId="e6d7dc6f-9383-40d1-84d6-82e9f2a0f42b" providerId="ADAL" clId="{672E2658-5085-4B6D-AD02-FC6AD67351D0}" dt="2022-06-27T15:41:23.549" v="5559" actId="47"/>
        <pc:sldMkLst>
          <pc:docMk/>
          <pc:sldMk cId="889175797" sldId="298"/>
        </pc:sldMkLst>
        <pc:grpChg chg="mod">
          <ac:chgData name="Joshua Grogin" userId="e6d7dc6f-9383-40d1-84d6-82e9f2a0f42b" providerId="ADAL" clId="{672E2658-5085-4B6D-AD02-FC6AD67351D0}" dt="2022-06-27T15:39:59.552" v="5540" actId="1076"/>
          <ac:grpSpMkLst>
            <pc:docMk/>
            <pc:sldMk cId="889175797" sldId="298"/>
            <ac:grpSpMk id="13" creationId="{71B21E59-9BF9-4D3C-B967-E4E3074F6854}"/>
          </ac:grpSpMkLst>
        </pc:grpChg>
      </pc:sldChg>
      <pc:sldChg chg="delSp modSp add mod ord">
        <pc:chgData name="Joshua Grogin" userId="e6d7dc6f-9383-40d1-84d6-82e9f2a0f42b" providerId="ADAL" clId="{672E2658-5085-4B6D-AD02-FC6AD67351D0}" dt="2022-06-27T15:42:29.626" v="5570" actId="478"/>
        <pc:sldMkLst>
          <pc:docMk/>
          <pc:sldMk cId="609609606" sldId="299"/>
        </pc:sldMkLst>
        <pc:grpChg chg="mod">
          <ac:chgData name="Joshua Grogin" userId="e6d7dc6f-9383-40d1-84d6-82e9f2a0f42b" providerId="ADAL" clId="{672E2658-5085-4B6D-AD02-FC6AD67351D0}" dt="2022-06-27T15:40:04.235" v="5542" actId="1076"/>
          <ac:grpSpMkLst>
            <pc:docMk/>
            <pc:sldMk cId="609609606" sldId="299"/>
            <ac:grpSpMk id="13" creationId="{71B21E59-9BF9-4D3C-B967-E4E3074F6854}"/>
          </ac:grpSpMkLst>
        </pc:grpChg>
        <pc:grpChg chg="del">
          <ac:chgData name="Joshua Grogin" userId="e6d7dc6f-9383-40d1-84d6-82e9f2a0f42b" providerId="ADAL" clId="{672E2658-5085-4B6D-AD02-FC6AD67351D0}" dt="2022-06-27T15:42:29.626" v="5570" actId="478"/>
          <ac:grpSpMkLst>
            <pc:docMk/>
            <pc:sldMk cId="609609606" sldId="299"/>
            <ac:grpSpMk id="44" creationId="{19E71E76-EC45-4838-AFAA-C5F8CC468E7D}"/>
          </ac:grpSpMkLst>
        </pc:grpChg>
        <pc:grpChg chg="del">
          <ac:chgData name="Joshua Grogin" userId="e6d7dc6f-9383-40d1-84d6-82e9f2a0f42b" providerId="ADAL" clId="{672E2658-5085-4B6D-AD02-FC6AD67351D0}" dt="2022-06-27T15:42:29.626" v="5570" actId="478"/>
          <ac:grpSpMkLst>
            <pc:docMk/>
            <pc:sldMk cId="609609606" sldId="299"/>
            <ac:grpSpMk id="61" creationId="{65EDFEF6-57B3-4020-BDC0-C7D399CD196C}"/>
          </ac:grpSpMkLst>
        </pc:grpChg>
        <pc:grpChg chg="del">
          <ac:chgData name="Joshua Grogin" userId="e6d7dc6f-9383-40d1-84d6-82e9f2a0f42b" providerId="ADAL" clId="{672E2658-5085-4B6D-AD02-FC6AD67351D0}" dt="2022-06-27T15:42:29.626" v="5570" actId="478"/>
          <ac:grpSpMkLst>
            <pc:docMk/>
            <pc:sldMk cId="609609606" sldId="299"/>
            <ac:grpSpMk id="64" creationId="{E1F5B503-FCF9-4648-9393-64F86AC513B7}"/>
          </ac:grpSpMkLst>
        </pc:grpChg>
        <pc:grpChg chg="del">
          <ac:chgData name="Joshua Grogin" userId="e6d7dc6f-9383-40d1-84d6-82e9f2a0f42b" providerId="ADAL" clId="{672E2658-5085-4B6D-AD02-FC6AD67351D0}" dt="2022-06-27T15:42:29.626" v="5570" actId="478"/>
          <ac:grpSpMkLst>
            <pc:docMk/>
            <pc:sldMk cId="609609606" sldId="299"/>
            <ac:grpSpMk id="67" creationId="{5FF05377-B219-4A67-8FA1-E9598408AC4E}"/>
          </ac:grpSpMkLst>
        </pc:grpChg>
        <pc:grpChg chg="del">
          <ac:chgData name="Joshua Grogin" userId="e6d7dc6f-9383-40d1-84d6-82e9f2a0f42b" providerId="ADAL" clId="{672E2658-5085-4B6D-AD02-FC6AD67351D0}" dt="2022-06-27T15:42:29.626" v="5570" actId="478"/>
          <ac:grpSpMkLst>
            <pc:docMk/>
            <pc:sldMk cId="609609606" sldId="299"/>
            <ac:grpSpMk id="70" creationId="{1DCFB9D4-CA09-4C11-A168-A1C764801E34}"/>
          </ac:grpSpMkLst>
        </pc:grpChg>
        <pc:grpChg chg="del">
          <ac:chgData name="Joshua Grogin" userId="e6d7dc6f-9383-40d1-84d6-82e9f2a0f42b" providerId="ADAL" clId="{672E2658-5085-4B6D-AD02-FC6AD67351D0}" dt="2022-06-27T15:42:29.626" v="5570" actId="478"/>
          <ac:grpSpMkLst>
            <pc:docMk/>
            <pc:sldMk cId="609609606" sldId="299"/>
            <ac:grpSpMk id="73" creationId="{39AA195D-08E8-4DA3-9825-FCF78541ADEC}"/>
          </ac:grpSpMkLst>
        </pc:grpChg>
        <pc:grpChg chg="del">
          <ac:chgData name="Joshua Grogin" userId="e6d7dc6f-9383-40d1-84d6-82e9f2a0f42b" providerId="ADAL" clId="{672E2658-5085-4B6D-AD02-FC6AD67351D0}" dt="2022-06-27T15:42:19.794" v="5568" actId="478"/>
          <ac:grpSpMkLst>
            <pc:docMk/>
            <pc:sldMk cId="609609606" sldId="299"/>
            <ac:grpSpMk id="95" creationId="{07ACDAFD-B3B6-4ADF-B191-726B4295D38D}"/>
          </ac:grpSpMkLst>
        </pc:grpChg>
        <pc:grpChg chg="del">
          <ac:chgData name="Joshua Grogin" userId="e6d7dc6f-9383-40d1-84d6-82e9f2a0f42b" providerId="ADAL" clId="{672E2658-5085-4B6D-AD02-FC6AD67351D0}" dt="2022-06-27T15:42:19.794" v="5568" actId="478"/>
          <ac:grpSpMkLst>
            <pc:docMk/>
            <pc:sldMk cId="609609606" sldId="299"/>
            <ac:grpSpMk id="98" creationId="{118E1D65-172F-4F81-A451-3B73BEE904CE}"/>
          </ac:grpSpMkLst>
        </pc:grpChg>
        <pc:grpChg chg="del">
          <ac:chgData name="Joshua Grogin" userId="e6d7dc6f-9383-40d1-84d6-82e9f2a0f42b" providerId="ADAL" clId="{672E2658-5085-4B6D-AD02-FC6AD67351D0}" dt="2022-06-27T15:42:19.794" v="5568" actId="478"/>
          <ac:grpSpMkLst>
            <pc:docMk/>
            <pc:sldMk cId="609609606" sldId="299"/>
            <ac:grpSpMk id="110" creationId="{D0F8B44C-0613-491A-964F-BF51AE1363E7}"/>
          </ac:grpSpMkLst>
        </pc:grpChg>
        <pc:grpChg chg="del">
          <ac:chgData name="Joshua Grogin" userId="e6d7dc6f-9383-40d1-84d6-82e9f2a0f42b" providerId="ADAL" clId="{672E2658-5085-4B6D-AD02-FC6AD67351D0}" dt="2022-06-27T15:42:19.794" v="5568" actId="478"/>
          <ac:grpSpMkLst>
            <pc:docMk/>
            <pc:sldMk cId="609609606" sldId="299"/>
            <ac:grpSpMk id="116" creationId="{1067E1C9-082D-4CBD-9C6B-6A930484F738}"/>
          </ac:grpSpMkLst>
        </pc:grpChg>
        <pc:grpChg chg="del">
          <ac:chgData name="Joshua Grogin" userId="e6d7dc6f-9383-40d1-84d6-82e9f2a0f42b" providerId="ADAL" clId="{672E2658-5085-4B6D-AD02-FC6AD67351D0}" dt="2022-06-27T15:42:19.794" v="5568" actId="478"/>
          <ac:grpSpMkLst>
            <pc:docMk/>
            <pc:sldMk cId="609609606" sldId="299"/>
            <ac:grpSpMk id="120" creationId="{2D014E4E-07DD-4693-853F-4FB217A692FA}"/>
          </ac:grpSpMkLst>
        </pc:grpChg>
        <pc:grpChg chg="del">
          <ac:chgData name="Joshua Grogin" userId="e6d7dc6f-9383-40d1-84d6-82e9f2a0f42b" providerId="ADAL" clId="{672E2658-5085-4B6D-AD02-FC6AD67351D0}" dt="2022-06-27T15:42:19.794" v="5568" actId="478"/>
          <ac:grpSpMkLst>
            <pc:docMk/>
            <pc:sldMk cId="609609606" sldId="299"/>
            <ac:grpSpMk id="123" creationId="{6F1DB394-A576-4DF9-8927-84347EC9DC5B}"/>
          </ac:grpSpMkLst>
        </pc:grpChg>
        <pc:grpChg chg="del">
          <ac:chgData name="Joshua Grogin" userId="e6d7dc6f-9383-40d1-84d6-82e9f2a0f42b" providerId="ADAL" clId="{672E2658-5085-4B6D-AD02-FC6AD67351D0}" dt="2022-06-27T15:42:23.687" v="5569" actId="478"/>
          <ac:grpSpMkLst>
            <pc:docMk/>
            <pc:sldMk cId="609609606" sldId="299"/>
            <ac:grpSpMk id="126" creationId="{826B3645-71C8-42A9-9403-DD912A9148C2}"/>
          </ac:grpSpMkLst>
        </pc:grpChg>
        <pc:grpChg chg="del">
          <ac:chgData name="Joshua Grogin" userId="e6d7dc6f-9383-40d1-84d6-82e9f2a0f42b" providerId="ADAL" clId="{672E2658-5085-4B6D-AD02-FC6AD67351D0}" dt="2022-06-27T15:42:15.716" v="5567" actId="478"/>
          <ac:grpSpMkLst>
            <pc:docMk/>
            <pc:sldMk cId="609609606" sldId="299"/>
            <ac:grpSpMk id="130" creationId="{A2AC51EF-5266-4397-A6DE-E76469EB777B}"/>
          </ac:grpSpMkLst>
        </pc:grpChg>
        <pc:grpChg chg="del">
          <ac:chgData name="Joshua Grogin" userId="e6d7dc6f-9383-40d1-84d6-82e9f2a0f42b" providerId="ADAL" clId="{672E2658-5085-4B6D-AD02-FC6AD67351D0}" dt="2022-06-27T15:42:15.716" v="5567" actId="478"/>
          <ac:grpSpMkLst>
            <pc:docMk/>
            <pc:sldMk cId="609609606" sldId="299"/>
            <ac:grpSpMk id="133" creationId="{69588C14-DF27-4F36-B9A5-02B694C894C3}"/>
          </ac:grpSpMkLst>
        </pc:grpChg>
        <pc:grpChg chg="del">
          <ac:chgData name="Joshua Grogin" userId="e6d7dc6f-9383-40d1-84d6-82e9f2a0f42b" providerId="ADAL" clId="{672E2658-5085-4B6D-AD02-FC6AD67351D0}" dt="2022-06-27T15:42:15.716" v="5567" actId="478"/>
          <ac:grpSpMkLst>
            <pc:docMk/>
            <pc:sldMk cId="609609606" sldId="299"/>
            <ac:grpSpMk id="136" creationId="{7B12B598-A735-45D3-8EEA-D40BC5F340A2}"/>
          </ac:grpSpMkLst>
        </pc:grpChg>
        <pc:grpChg chg="del">
          <ac:chgData name="Joshua Grogin" userId="e6d7dc6f-9383-40d1-84d6-82e9f2a0f42b" providerId="ADAL" clId="{672E2658-5085-4B6D-AD02-FC6AD67351D0}" dt="2022-06-27T15:42:15.716" v="5567" actId="478"/>
          <ac:grpSpMkLst>
            <pc:docMk/>
            <pc:sldMk cId="609609606" sldId="299"/>
            <ac:grpSpMk id="139" creationId="{DA9DD4E0-F57F-44CD-A8CA-A86198CF6938}"/>
          </ac:grpSpMkLst>
        </pc:grpChg>
        <pc:grpChg chg="del">
          <ac:chgData name="Joshua Grogin" userId="e6d7dc6f-9383-40d1-84d6-82e9f2a0f42b" providerId="ADAL" clId="{672E2658-5085-4B6D-AD02-FC6AD67351D0}" dt="2022-06-27T15:42:15.716" v="5567" actId="478"/>
          <ac:grpSpMkLst>
            <pc:docMk/>
            <pc:sldMk cId="609609606" sldId="299"/>
            <ac:grpSpMk id="145" creationId="{BD67E629-FEE4-4124-8305-15DA839DA525}"/>
          </ac:grpSpMkLst>
        </pc:grpChg>
        <pc:grpChg chg="del">
          <ac:chgData name="Joshua Grogin" userId="e6d7dc6f-9383-40d1-84d6-82e9f2a0f42b" providerId="ADAL" clId="{672E2658-5085-4B6D-AD02-FC6AD67351D0}" dt="2022-06-27T15:42:15.716" v="5567" actId="478"/>
          <ac:grpSpMkLst>
            <pc:docMk/>
            <pc:sldMk cId="609609606" sldId="299"/>
            <ac:grpSpMk id="148" creationId="{79416253-FEAB-49DD-88AB-A3BC83192C02}"/>
          </ac:grpSpMkLst>
        </pc:grpChg>
        <pc:graphicFrameChg chg="mod">
          <ac:chgData name="Joshua Grogin" userId="e6d7dc6f-9383-40d1-84d6-82e9f2a0f42b" providerId="ADAL" clId="{672E2658-5085-4B6D-AD02-FC6AD67351D0}" dt="2022-06-27T15:41:37.452" v="5561"/>
          <ac:graphicFrameMkLst>
            <pc:docMk/>
            <pc:sldMk cId="609609606" sldId="299"/>
            <ac:graphicFrameMk id="8" creationId="{D69988FF-57AC-45C5-B2A6-35DF1CD921E3}"/>
          </ac:graphicFrameMkLst>
        </pc:graphicFrameChg>
        <pc:graphicFrameChg chg="mod">
          <ac:chgData name="Joshua Grogin" userId="e6d7dc6f-9383-40d1-84d6-82e9f2a0f42b" providerId="ADAL" clId="{672E2658-5085-4B6D-AD02-FC6AD67351D0}" dt="2022-06-27T15:42:01.918" v="5563"/>
          <ac:graphicFrameMkLst>
            <pc:docMk/>
            <pc:sldMk cId="609609606" sldId="299"/>
            <ac:graphicFrameMk id="15" creationId="{B37F1FD9-E272-4735-8688-121EC1CEC751}"/>
          </ac:graphicFrameMkLst>
        </pc:graphicFrameChg>
      </pc:sldChg>
      <pc:sldChg chg="addSp delSp modSp add mod">
        <pc:chgData name="Joshua Grogin" userId="e6d7dc6f-9383-40d1-84d6-82e9f2a0f42b" providerId="ADAL" clId="{672E2658-5085-4B6D-AD02-FC6AD67351D0}" dt="2022-06-27T15:50:57.464" v="5945" actId="207"/>
        <pc:sldMkLst>
          <pc:docMk/>
          <pc:sldMk cId="4042655223" sldId="300"/>
        </pc:sldMkLst>
        <pc:spChg chg="add mod">
          <ac:chgData name="Joshua Grogin" userId="e6d7dc6f-9383-40d1-84d6-82e9f2a0f42b" providerId="ADAL" clId="{672E2658-5085-4B6D-AD02-FC6AD67351D0}" dt="2022-06-27T15:44:40.951" v="5624" actId="403"/>
          <ac:spMkLst>
            <pc:docMk/>
            <pc:sldMk cId="4042655223" sldId="300"/>
            <ac:spMk id="4" creationId="{186351EB-6DEC-4D51-A57C-ADAC38E7DCB9}"/>
          </ac:spMkLst>
        </pc:spChg>
        <pc:spChg chg="add mod">
          <ac:chgData name="Joshua Grogin" userId="e6d7dc6f-9383-40d1-84d6-82e9f2a0f42b" providerId="ADAL" clId="{672E2658-5085-4B6D-AD02-FC6AD67351D0}" dt="2022-06-27T15:44:40.951" v="5624" actId="403"/>
          <ac:spMkLst>
            <pc:docMk/>
            <pc:sldMk cId="4042655223" sldId="300"/>
            <ac:spMk id="76" creationId="{E900BF11-7CD4-48CD-BA76-7BB070E44AE2}"/>
          </ac:spMkLst>
        </pc:spChg>
        <pc:spChg chg="mod">
          <ac:chgData name="Joshua Grogin" userId="e6d7dc6f-9383-40d1-84d6-82e9f2a0f42b" providerId="ADAL" clId="{672E2658-5085-4B6D-AD02-FC6AD67351D0}" dt="2022-06-27T15:50:57.464" v="5945" actId="207"/>
          <ac:spMkLst>
            <pc:docMk/>
            <pc:sldMk cId="4042655223" sldId="300"/>
            <ac:spMk id="112" creationId="{5F2BB7FB-FAF8-4877-A091-4223266F98F3}"/>
          </ac:spMkLst>
        </pc:spChg>
        <pc:grpChg chg="add mod">
          <ac:chgData name="Joshua Grogin" userId="e6d7dc6f-9383-40d1-84d6-82e9f2a0f42b" providerId="ADAL" clId="{672E2658-5085-4B6D-AD02-FC6AD67351D0}" dt="2022-06-27T15:44:51.990" v="5626" actId="14100"/>
          <ac:grpSpMkLst>
            <pc:docMk/>
            <pc:sldMk cId="4042655223" sldId="300"/>
            <ac:grpSpMk id="6" creationId="{572AD52E-D86B-447F-B85D-BBBE5F1AAA6B}"/>
          </ac:grpSpMkLst>
        </pc:grpChg>
        <pc:grpChg chg="del">
          <ac:chgData name="Joshua Grogin" userId="e6d7dc6f-9383-40d1-84d6-82e9f2a0f42b" providerId="ADAL" clId="{672E2658-5085-4B6D-AD02-FC6AD67351D0}" dt="2022-06-27T15:43:05.586" v="5571" actId="478"/>
          <ac:grpSpMkLst>
            <pc:docMk/>
            <pc:sldMk cId="4042655223" sldId="300"/>
            <ac:grpSpMk id="44" creationId="{19E71E76-EC45-4838-AFAA-C5F8CC468E7D}"/>
          </ac:grpSpMkLst>
        </pc:grpChg>
        <pc:grpChg chg="del">
          <ac:chgData name="Joshua Grogin" userId="e6d7dc6f-9383-40d1-84d6-82e9f2a0f42b" providerId="ADAL" clId="{672E2658-5085-4B6D-AD02-FC6AD67351D0}" dt="2022-06-27T15:43:05.586" v="5571" actId="478"/>
          <ac:grpSpMkLst>
            <pc:docMk/>
            <pc:sldMk cId="4042655223" sldId="300"/>
            <ac:grpSpMk id="61" creationId="{65EDFEF6-57B3-4020-BDC0-C7D399CD196C}"/>
          </ac:grpSpMkLst>
        </pc:grpChg>
        <pc:grpChg chg="del">
          <ac:chgData name="Joshua Grogin" userId="e6d7dc6f-9383-40d1-84d6-82e9f2a0f42b" providerId="ADAL" clId="{672E2658-5085-4B6D-AD02-FC6AD67351D0}" dt="2022-06-27T15:43:05.586" v="5571" actId="478"/>
          <ac:grpSpMkLst>
            <pc:docMk/>
            <pc:sldMk cId="4042655223" sldId="300"/>
            <ac:grpSpMk id="64" creationId="{E1F5B503-FCF9-4648-9393-64F86AC513B7}"/>
          </ac:grpSpMkLst>
        </pc:grpChg>
        <pc:grpChg chg="del">
          <ac:chgData name="Joshua Grogin" userId="e6d7dc6f-9383-40d1-84d6-82e9f2a0f42b" providerId="ADAL" clId="{672E2658-5085-4B6D-AD02-FC6AD67351D0}" dt="2022-06-27T15:43:05.586" v="5571" actId="478"/>
          <ac:grpSpMkLst>
            <pc:docMk/>
            <pc:sldMk cId="4042655223" sldId="300"/>
            <ac:grpSpMk id="67" creationId="{5FF05377-B219-4A67-8FA1-E9598408AC4E}"/>
          </ac:grpSpMkLst>
        </pc:grpChg>
        <pc:grpChg chg="del">
          <ac:chgData name="Joshua Grogin" userId="e6d7dc6f-9383-40d1-84d6-82e9f2a0f42b" providerId="ADAL" clId="{672E2658-5085-4B6D-AD02-FC6AD67351D0}" dt="2022-06-27T15:43:05.586" v="5571" actId="478"/>
          <ac:grpSpMkLst>
            <pc:docMk/>
            <pc:sldMk cId="4042655223" sldId="300"/>
            <ac:grpSpMk id="70" creationId="{1DCFB9D4-CA09-4C11-A168-A1C764801E34}"/>
          </ac:grpSpMkLst>
        </pc:grpChg>
        <pc:grpChg chg="del">
          <ac:chgData name="Joshua Grogin" userId="e6d7dc6f-9383-40d1-84d6-82e9f2a0f42b" providerId="ADAL" clId="{672E2658-5085-4B6D-AD02-FC6AD67351D0}" dt="2022-06-27T15:43:05.586" v="5571" actId="478"/>
          <ac:grpSpMkLst>
            <pc:docMk/>
            <pc:sldMk cId="4042655223" sldId="300"/>
            <ac:grpSpMk id="73" creationId="{39AA195D-08E8-4DA3-9825-FCF78541ADEC}"/>
          </ac:grpSpMkLst>
        </pc:grpChg>
        <pc:grpChg chg="del">
          <ac:chgData name="Joshua Grogin" userId="e6d7dc6f-9383-40d1-84d6-82e9f2a0f42b" providerId="ADAL" clId="{672E2658-5085-4B6D-AD02-FC6AD67351D0}" dt="2022-06-27T15:43:12.719" v="5573" actId="478"/>
          <ac:grpSpMkLst>
            <pc:docMk/>
            <pc:sldMk cId="4042655223" sldId="300"/>
            <ac:grpSpMk id="95" creationId="{07ACDAFD-B3B6-4ADF-B191-726B4295D38D}"/>
          </ac:grpSpMkLst>
        </pc:grpChg>
        <pc:grpChg chg="del">
          <ac:chgData name="Joshua Grogin" userId="e6d7dc6f-9383-40d1-84d6-82e9f2a0f42b" providerId="ADAL" clId="{672E2658-5085-4B6D-AD02-FC6AD67351D0}" dt="2022-06-27T15:43:09.397" v="5572" actId="478"/>
          <ac:grpSpMkLst>
            <pc:docMk/>
            <pc:sldMk cId="4042655223" sldId="300"/>
            <ac:grpSpMk id="98" creationId="{118E1D65-172F-4F81-A451-3B73BEE904CE}"/>
          </ac:grpSpMkLst>
        </pc:grpChg>
        <pc:grpChg chg="del">
          <ac:chgData name="Joshua Grogin" userId="e6d7dc6f-9383-40d1-84d6-82e9f2a0f42b" providerId="ADAL" clId="{672E2658-5085-4B6D-AD02-FC6AD67351D0}" dt="2022-06-27T15:43:09.397" v="5572" actId="478"/>
          <ac:grpSpMkLst>
            <pc:docMk/>
            <pc:sldMk cId="4042655223" sldId="300"/>
            <ac:grpSpMk id="116" creationId="{1067E1C9-082D-4CBD-9C6B-6A930484F738}"/>
          </ac:grpSpMkLst>
        </pc:grpChg>
        <pc:grpChg chg="del">
          <ac:chgData name="Joshua Grogin" userId="e6d7dc6f-9383-40d1-84d6-82e9f2a0f42b" providerId="ADAL" clId="{672E2658-5085-4B6D-AD02-FC6AD67351D0}" dt="2022-06-27T15:43:09.397" v="5572" actId="478"/>
          <ac:grpSpMkLst>
            <pc:docMk/>
            <pc:sldMk cId="4042655223" sldId="300"/>
            <ac:grpSpMk id="120" creationId="{2D014E4E-07DD-4693-853F-4FB217A692FA}"/>
          </ac:grpSpMkLst>
        </pc:grpChg>
        <pc:grpChg chg="del">
          <ac:chgData name="Joshua Grogin" userId="e6d7dc6f-9383-40d1-84d6-82e9f2a0f42b" providerId="ADAL" clId="{672E2658-5085-4B6D-AD02-FC6AD67351D0}" dt="2022-06-27T15:43:09.397" v="5572" actId="478"/>
          <ac:grpSpMkLst>
            <pc:docMk/>
            <pc:sldMk cId="4042655223" sldId="300"/>
            <ac:grpSpMk id="123" creationId="{6F1DB394-A576-4DF9-8927-84347EC9DC5B}"/>
          </ac:grpSpMkLst>
        </pc:grpChg>
        <pc:grpChg chg="del">
          <ac:chgData name="Joshua Grogin" userId="e6d7dc6f-9383-40d1-84d6-82e9f2a0f42b" providerId="ADAL" clId="{672E2658-5085-4B6D-AD02-FC6AD67351D0}" dt="2022-06-27T15:43:09.397" v="5572" actId="478"/>
          <ac:grpSpMkLst>
            <pc:docMk/>
            <pc:sldMk cId="4042655223" sldId="300"/>
            <ac:grpSpMk id="126" creationId="{826B3645-71C8-42A9-9403-DD912A9148C2}"/>
          </ac:grpSpMkLst>
        </pc:grpChg>
        <pc:grpChg chg="del">
          <ac:chgData name="Joshua Grogin" userId="e6d7dc6f-9383-40d1-84d6-82e9f2a0f42b" providerId="ADAL" clId="{672E2658-5085-4B6D-AD02-FC6AD67351D0}" dt="2022-06-27T15:43:16.111" v="5574" actId="478"/>
          <ac:grpSpMkLst>
            <pc:docMk/>
            <pc:sldMk cId="4042655223" sldId="300"/>
            <ac:grpSpMk id="130" creationId="{A2AC51EF-5266-4397-A6DE-E76469EB777B}"/>
          </ac:grpSpMkLst>
        </pc:grpChg>
        <pc:grpChg chg="del">
          <ac:chgData name="Joshua Grogin" userId="e6d7dc6f-9383-40d1-84d6-82e9f2a0f42b" providerId="ADAL" clId="{672E2658-5085-4B6D-AD02-FC6AD67351D0}" dt="2022-06-27T15:43:16.111" v="5574" actId="478"/>
          <ac:grpSpMkLst>
            <pc:docMk/>
            <pc:sldMk cId="4042655223" sldId="300"/>
            <ac:grpSpMk id="133" creationId="{69588C14-DF27-4F36-B9A5-02B694C894C3}"/>
          </ac:grpSpMkLst>
        </pc:grpChg>
        <pc:grpChg chg="del">
          <ac:chgData name="Joshua Grogin" userId="e6d7dc6f-9383-40d1-84d6-82e9f2a0f42b" providerId="ADAL" clId="{672E2658-5085-4B6D-AD02-FC6AD67351D0}" dt="2022-06-27T15:43:16.111" v="5574" actId="478"/>
          <ac:grpSpMkLst>
            <pc:docMk/>
            <pc:sldMk cId="4042655223" sldId="300"/>
            <ac:grpSpMk id="136" creationId="{7B12B598-A735-45D3-8EEA-D40BC5F340A2}"/>
          </ac:grpSpMkLst>
        </pc:grpChg>
        <pc:grpChg chg="del">
          <ac:chgData name="Joshua Grogin" userId="e6d7dc6f-9383-40d1-84d6-82e9f2a0f42b" providerId="ADAL" clId="{672E2658-5085-4B6D-AD02-FC6AD67351D0}" dt="2022-06-27T15:43:16.111" v="5574" actId="478"/>
          <ac:grpSpMkLst>
            <pc:docMk/>
            <pc:sldMk cId="4042655223" sldId="300"/>
            <ac:grpSpMk id="139" creationId="{DA9DD4E0-F57F-44CD-A8CA-A86198CF6938}"/>
          </ac:grpSpMkLst>
        </pc:grpChg>
        <pc:grpChg chg="del">
          <ac:chgData name="Joshua Grogin" userId="e6d7dc6f-9383-40d1-84d6-82e9f2a0f42b" providerId="ADAL" clId="{672E2658-5085-4B6D-AD02-FC6AD67351D0}" dt="2022-06-27T15:43:16.111" v="5574" actId="478"/>
          <ac:grpSpMkLst>
            <pc:docMk/>
            <pc:sldMk cId="4042655223" sldId="300"/>
            <ac:grpSpMk id="145" creationId="{BD67E629-FEE4-4124-8305-15DA839DA525}"/>
          </ac:grpSpMkLst>
        </pc:grpChg>
        <pc:grpChg chg="del">
          <ac:chgData name="Joshua Grogin" userId="e6d7dc6f-9383-40d1-84d6-82e9f2a0f42b" providerId="ADAL" clId="{672E2658-5085-4B6D-AD02-FC6AD67351D0}" dt="2022-06-27T15:43:16.111" v="5574" actId="478"/>
          <ac:grpSpMkLst>
            <pc:docMk/>
            <pc:sldMk cId="4042655223" sldId="300"/>
            <ac:grpSpMk id="148" creationId="{79416253-FEAB-49DD-88AB-A3BC83192C02}"/>
          </ac:grpSpMkLst>
        </pc:grpChg>
      </pc:sldChg>
      <pc:sldChg chg="addSp delSp modSp add mod">
        <pc:chgData name="Joshua Grogin" userId="e6d7dc6f-9383-40d1-84d6-82e9f2a0f42b" providerId="ADAL" clId="{672E2658-5085-4B6D-AD02-FC6AD67351D0}" dt="2022-06-28T10:31:46.096" v="8649" actId="14100"/>
        <pc:sldMkLst>
          <pc:docMk/>
          <pc:sldMk cId="322341583" sldId="301"/>
        </pc:sldMkLst>
        <pc:spChg chg="mod">
          <ac:chgData name="Joshua Grogin" userId="e6d7dc6f-9383-40d1-84d6-82e9f2a0f42b" providerId="ADAL" clId="{672E2658-5085-4B6D-AD02-FC6AD67351D0}" dt="2022-06-27T15:50:38.420" v="5944" actId="207"/>
          <ac:spMkLst>
            <pc:docMk/>
            <pc:sldMk cId="322341583" sldId="301"/>
            <ac:spMk id="46" creationId="{7EA7CA0F-8E13-4A33-AD1C-27C3C85E0AA5}"/>
          </ac:spMkLst>
        </pc:spChg>
        <pc:spChg chg="mod">
          <ac:chgData name="Joshua Grogin" userId="e6d7dc6f-9383-40d1-84d6-82e9f2a0f42b" providerId="ADAL" clId="{672E2658-5085-4B6D-AD02-FC6AD67351D0}" dt="2022-06-28T10:31:40.715" v="8647" actId="20577"/>
          <ac:spMkLst>
            <pc:docMk/>
            <pc:sldMk cId="322341583" sldId="301"/>
            <ac:spMk id="77" creationId="{2ED36F1A-15F8-41D5-92EA-708E27CF6376}"/>
          </ac:spMkLst>
        </pc:spChg>
        <pc:spChg chg="mod">
          <ac:chgData name="Joshua Grogin" userId="e6d7dc6f-9383-40d1-84d6-82e9f2a0f42b" providerId="ADAL" clId="{672E2658-5085-4B6D-AD02-FC6AD67351D0}" dt="2022-06-28T10:31:40.715" v="8647" actId="20577"/>
          <ac:spMkLst>
            <pc:docMk/>
            <pc:sldMk cId="322341583" sldId="301"/>
            <ac:spMk id="78" creationId="{7C8A5B24-B562-4FA1-A9D5-2B4053BC25BF}"/>
          </ac:spMkLst>
        </pc:spChg>
        <pc:spChg chg="mod">
          <ac:chgData name="Joshua Grogin" userId="e6d7dc6f-9383-40d1-84d6-82e9f2a0f42b" providerId="ADAL" clId="{672E2658-5085-4B6D-AD02-FC6AD67351D0}" dt="2022-06-27T15:50:22.719" v="5943" actId="207"/>
          <ac:spMkLst>
            <pc:docMk/>
            <pc:sldMk cId="322341583" sldId="301"/>
            <ac:spMk id="112" creationId="{5F2BB7FB-FAF8-4877-A091-4223266F98F3}"/>
          </ac:spMkLst>
        </pc:spChg>
        <pc:grpChg chg="del">
          <ac:chgData name="Joshua Grogin" userId="e6d7dc6f-9383-40d1-84d6-82e9f2a0f42b" providerId="ADAL" clId="{672E2658-5085-4B6D-AD02-FC6AD67351D0}" dt="2022-06-27T15:45:04.186" v="5627" actId="478"/>
          <ac:grpSpMkLst>
            <pc:docMk/>
            <pc:sldMk cId="322341583" sldId="301"/>
            <ac:grpSpMk id="61" creationId="{65EDFEF6-57B3-4020-BDC0-C7D399CD196C}"/>
          </ac:grpSpMkLst>
        </pc:grpChg>
        <pc:grpChg chg="del">
          <ac:chgData name="Joshua Grogin" userId="e6d7dc6f-9383-40d1-84d6-82e9f2a0f42b" providerId="ADAL" clId="{672E2658-5085-4B6D-AD02-FC6AD67351D0}" dt="2022-06-27T15:45:04.186" v="5627" actId="478"/>
          <ac:grpSpMkLst>
            <pc:docMk/>
            <pc:sldMk cId="322341583" sldId="301"/>
            <ac:grpSpMk id="64" creationId="{E1F5B503-FCF9-4648-9393-64F86AC513B7}"/>
          </ac:grpSpMkLst>
        </pc:grpChg>
        <pc:grpChg chg="del">
          <ac:chgData name="Joshua Grogin" userId="e6d7dc6f-9383-40d1-84d6-82e9f2a0f42b" providerId="ADAL" clId="{672E2658-5085-4B6D-AD02-FC6AD67351D0}" dt="2022-06-27T15:45:04.186" v="5627" actId="478"/>
          <ac:grpSpMkLst>
            <pc:docMk/>
            <pc:sldMk cId="322341583" sldId="301"/>
            <ac:grpSpMk id="67" creationId="{5FF05377-B219-4A67-8FA1-E9598408AC4E}"/>
          </ac:grpSpMkLst>
        </pc:grpChg>
        <pc:grpChg chg="del">
          <ac:chgData name="Joshua Grogin" userId="e6d7dc6f-9383-40d1-84d6-82e9f2a0f42b" providerId="ADAL" clId="{672E2658-5085-4B6D-AD02-FC6AD67351D0}" dt="2022-06-27T15:45:04.186" v="5627" actId="478"/>
          <ac:grpSpMkLst>
            <pc:docMk/>
            <pc:sldMk cId="322341583" sldId="301"/>
            <ac:grpSpMk id="70" creationId="{1DCFB9D4-CA09-4C11-A168-A1C764801E34}"/>
          </ac:grpSpMkLst>
        </pc:grpChg>
        <pc:grpChg chg="del">
          <ac:chgData name="Joshua Grogin" userId="e6d7dc6f-9383-40d1-84d6-82e9f2a0f42b" providerId="ADAL" clId="{672E2658-5085-4B6D-AD02-FC6AD67351D0}" dt="2022-06-27T15:45:04.186" v="5627" actId="478"/>
          <ac:grpSpMkLst>
            <pc:docMk/>
            <pc:sldMk cId="322341583" sldId="301"/>
            <ac:grpSpMk id="73" creationId="{39AA195D-08E8-4DA3-9825-FCF78541ADEC}"/>
          </ac:grpSpMkLst>
        </pc:grpChg>
        <pc:grpChg chg="add del mod">
          <ac:chgData name="Joshua Grogin" userId="e6d7dc6f-9383-40d1-84d6-82e9f2a0f42b" providerId="ADAL" clId="{672E2658-5085-4B6D-AD02-FC6AD67351D0}" dt="2022-06-28T10:31:46.096" v="8649" actId="14100"/>
          <ac:grpSpMkLst>
            <pc:docMk/>
            <pc:sldMk cId="322341583" sldId="301"/>
            <ac:grpSpMk id="76" creationId="{2C4F86C6-CD95-4F85-877C-5895BC9C35B6}"/>
          </ac:grpSpMkLst>
        </pc:grpChg>
        <pc:grpChg chg="del">
          <ac:chgData name="Joshua Grogin" userId="e6d7dc6f-9383-40d1-84d6-82e9f2a0f42b" providerId="ADAL" clId="{672E2658-5085-4B6D-AD02-FC6AD67351D0}" dt="2022-06-27T15:45:08.471" v="5628" actId="478"/>
          <ac:grpSpMkLst>
            <pc:docMk/>
            <pc:sldMk cId="322341583" sldId="301"/>
            <ac:grpSpMk id="95" creationId="{07ACDAFD-B3B6-4ADF-B191-726B4295D38D}"/>
          </ac:grpSpMkLst>
        </pc:grpChg>
        <pc:grpChg chg="del">
          <ac:chgData name="Joshua Grogin" userId="e6d7dc6f-9383-40d1-84d6-82e9f2a0f42b" providerId="ADAL" clId="{672E2658-5085-4B6D-AD02-FC6AD67351D0}" dt="2022-06-27T15:45:08.471" v="5628" actId="478"/>
          <ac:grpSpMkLst>
            <pc:docMk/>
            <pc:sldMk cId="322341583" sldId="301"/>
            <ac:grpSpMk id="98" creationId="{118E1D65-172F-4F81-A451-3B73BEE904CE}"/>
          </ac:grpSpMkLst>
        </pc:grpChg>
        <pc:grpChg chg="del">
          <ac:chgData name="Joshua Grogin" userId="e6d7dc6f-9383-40d1-84d6-82e9f2a0f42b" providerId="ADAL" clId="{672E2658-5085-4B6D-AD02-FC6AD67351D0}" dt="2022-06-27T15:45:08.471" v="5628" actId="478"/>
          <ac:grpSpMkLst>
            <pc:docMk/>
            <pc:sldMk cId="322341583" sldId="301"/>
            <ac:grpSpMk id="116" creationId="{1067E1C9-082D-4CBD-9C6B-6A930484F738}"/>
          </ac:grpSpMkLst>
        </pc:grpChg>
        <pc:grpChg chg="del">
          <ac:chgData name="Joshua Grogin" userId="e6d7dc6f-9383-40d1-84d6-82e9f2a0f42b" providerId="ADAL" clId="{672E2658-5085-4B6D-AD02-FC6AD67351D0}" dt="2022-06-27T15:45:08.471" v="5628" actId="478"/>
          <ac:grpSpMkLst>
            <pc:docMk/>
            <pc:sldMk cId="322341583" sldId="301"/>
            <ac:grpSpMk id="120" creationId="{2D014E4E-07DD-4693-853F-4FB217A692FA}"/>
          </ac:grpSpMkLst>
        </pc:grpChg>
        <pc:grpChg chg="del">
          <ac:chgData name="Joshua Grogin" userId="e6d7dc6f-9383-40d1-84d6-82e9f2a0f42b" providerId="ADAL" clId="{672E2658-5085-4B6D-AD02-FC6AD67351D0}" dt="2022-06-27T15:45:08.471" v="5628" actId="478"/>
          <ac:grpSpMkLst>
            <pc:docMk/>
            <pc:sldMk cId="322341583" sldId="301"/>
            <ac:grpSpMk id="123" creationId="{6F1DB394-A576-4DF9-8927-84347EC9DC5B}"/>
          </ac:grpSpMkLst>
        </pc:grpChg>
        <pc:grpChg chg="del">
          <ac:chgData name="Joshua Grogin" userId="e6d7dc6f-9383-40d1-84d6-82e9f2a0f42b" providerId="ADAL" clId="{672E2658-5085-4B6D-AD02-FC6AD67351D0}" dt="2022-06-27T15:45:08.471" v="5628" actId="478"/>
          <ac:grpSpMkLst>
            <pc:docMk/>
            <pc:sldMk cId="322341583" sldId="301"/>
            <ac:grpSpMk id="126" creationId="{826B3645-71C8-42A9-9403-DD912A9148C2}"/>
          </ac:grpSpMkLst>
        </pc:grpChg>
        <pc:grpChg chg="del">
          <ac:chgData name="Joshua Grogin" userId="e6d7dc6f-9383-40d1-84d6-82e9f2a0f42b" providerId="ADAL" clId="{672E2658-5085-4B6D-AD02-FC6AD67351D0}" dt="2022-06-27T15:45:16.236" v="5629" actId="478"/>
          <ac:grpSpMkLst>
            <pc:docMk/>
            <pc:sldMk cId="322341583" sldId="301"/>
            <ac:grpSpMk id="130" creationId="{A2AC51EF-5266-4397-A6DE-E76469EB777B}"/>
          </ac:grpSpMkLst>
        </pc:grpChg>
        <pc:grpChg chg="del">
          <ac:chgData name="Joshua Grogin" userId="e6d7dc6f-9383-40d1-84d6-82e9f2a0f42b" providerId="ADAL" clId="{672E2658-5085-4B6D-AD02-FC6AD67351D0}" dt="2022-06-27T15:45:16.236" v="5629" actId="478"/>
          <ac:grpSpMkLst>
            <pc:docMk/>
            <pc:sldMk cId="322341583" sldId="301"/>
            <ac:grpSpMk id="133" creationId="{69588C14-DF27-4F36-B9A5-02B694C894C3}"/>
          </ac:grpSpMkLst>
        </pc:grpChg>
        <pc:grpChg chg="del">
          <ac:chgData name="Joshua Grogin" userId="e6d7dc6f-9383-40d1-84d6-82e9f2a0f42b" providerId="ADAL" clId="{672E2658-5085-4B6D-AD02-FC6AD67351D0}" dt="2022-06-27T15:45:16.236" v="5629" actId="478"/>
          <ac:grpSpMkLst>
            <pc:docMk/>
            <pc:sldMk cId="322341583" sldId="301"/>
            <ac:grpSpMk id="136" creationId="{7B12B598-A735-45D3-8EEA-D40BC5F340A2}"/>
          </ac:grpSpMkLst>
        </pc:grpChg>
        <pc:grpChg chg="del">
          <ac:chgData name="Joshua Grogin" userId="e6d7dc6f-9383-40d1-84d6-82e9f2a0f42b" providerId="ADAL" clId="{672E2658-5085-4B6D-AD02-FC6AD67351D0}" dt="2022-06-27T15:45:16.236" v="5629" actId="478"/>
          <ac:grpSpMkLst>
            <pc:docMk/>
            <pc:sldMk cId="322341583" sldId="301"/>
            <ac:grpSpMk id="139" creationId="{DA9DD4E0-F57F-44CD-A8CA-A86198CF6938}"/>
          </ac:grpSpMkLst>
        </pc:grpChg>
        <pc:grpChg chg="del">
          <ac:chgData name="Joshua Grogin" userId="e6d7dc6f-9383-40d1-84d6-82e9f2a0f42b" providerId="ADAL" clId="{672E2658-5085-4B6D-AD02-FC6AD67351D0}" dt="2022-06-27T15:45:16.236" v="5629" actId="478"/>
          <ac:grpSpMkLst>
            <pc:docMk/>
            <pc:sldMk cId="322341583" sldId="301"/>
            <ac:grpSpMk id="145" creationId="{BD67E629-FEE4-4124-8305-15DA839DA525}"/>
          </ac:grpSpMkLst>
        </pc:grpChg>
        <pc:grpChg chg="del">
          <ac:chgData name="Joshua Grogin" userId="e6d7dc6f-9383-40d1-84d6-82e9f2a0f42b" providerId="ADAL" clId="{672E2658-5085-4B6D-AD02-FC6AD67351D0}" dt="2022-06-27T15:45:16.236" v="5629" actId="478"/>
          <ac:grpSpMkLst>
            <pc:docMk/>
            <pc:sldMk cId="322341583" sldId="301"/>
            <ac:grpSpMk id="148" creationId="{79416253-FEAB-49DD-88AB-A3BC83192C02}"/>
          </ac:grpSpMkLst>
        </pc:grpChg>
      </pc:sldChg>
      <pc:sldChg chg="addSp delSp modSp add del mod">
        <pc:chgData name="Joshua Grogin" userId="e6d7dc6f-9383-40d1-84d6-82e9f2a0f42b" providerId="ADAL" clId="{672E2658-5085-4B6D-AD02-FC6AD67351D0}" dt="2022-06-27T16:07:28.249" v="6234" actId="47"/>
        <pc:sldMkLst>
          <pc:docMk/>
          <pc:sldMk cId="2992008288" sldId="302"/>
        </pc:sldMkLst>
        <pc:spChg chg="add del mod">
          <ac:chgData name="Joshua Grogin" userId="e6d7dc6f-9383-40d1-84d6-82e9f2a0f42b" providerId="ADAL" clId="{672E2658-5085-4B6D-AD02-FC6AD67351D0}" dt="2022-06-27T15:53:26.647" v="5998"/>
          <ac:spMkLst>
            <pc:docMk/>
            <pc:sldMk cId="2992008288" sldId="302"/>
            <ac:spMk id="76" creationId="{38C8BC14-D181-4772-A2B9-6C1E60483E93}"/>
          </ac:spMkLst>
        </pc:spChg>
        <pc:grpChg chg="del">
          <ac:chgData name="Joshua Grogin" userId="e6d7dc6f-9383-40d1-84d6-82e9f2a0f42b" providerId="ADAL" clId="{672E2658-5085-4B6D-AD02-FC6AD67351D0}" dt="2022-06-27T15:50:02.292" v="5942" actId="478"/>
          <ac:grpSpMkLst>
            <pc:docMk/>
            <pc:sldMk cId="2992008288" sldId="302"/>
            <ac:grpSpMk id="61" creationId="{65EDFEF6-57B3-4020-BDC0-C7D399CD196C}"/>
          </ac:grpSpMkLst>
        </pc:grpChg>
        <pc:grpChg chg="del">
          <ac:chgData name="Joshua Grogin" userId="e6d7dc6f-9383-40d1-84d6-82e9f2a0f42b" providerId="ADAL" clId="{672E2658-5085-4B6D-AD02-FC6AD67351D0}" dt="2022-06-27T15:49:58.990" v="5941" actId="478"/>
          <ac:grpSpMkLst>
            <pc:docMk/>
            <pc:sldMk cId="2992008288" sldId="302"/>
            <ac:grpSpMk id="64" creationId="{E1F5B503-FCF9-4648-9393-64F86AC513B7}"/>
          </ac:grpSpMkLst>
        </pc:grpChg>
        <pc:grpChg chg="del">
          <ac:chgData name="Joshua Grogin" userId="e6d7dc6f-9383-40d1-84d6-82e9f2a0f42b" providerId="ADAL" clId="{672E2658-5085-4B6D-AD02-FC6AD67351D0}" dt="2022-06-27T15:49:58.990" v="5941" actId="478"/>
          <ac:grpSpMkLst>
            <pc:docMk/>
            <pc:sldMk cId="2992008288" sldId="302"/>
            <ac:grpSpMk id="67" creationId="{5FF05377-B219-4A67-8FA1-E9598408AC4E}"/>
          </ac:grpSpMkLst>
        </pc:grpChg>
        <pc:grpChg chg="del">
          <ac:chgData name="Joshua Grogin" userId="e6d7dc6f-9383-40d1-84d6-82e9f2a0f42b" providerId="ADAL" clId="{672E2658-5085-4B6D-AD02-FC6AD67351D0}" dt="2022-06-27T15:49:58.990" v="5941" actId="478"/>
          <ac:grpSpMkLst>
            <pc:docMk/>
            <pc:sldMk cId="2992008288" sldId="302"/>
            <ac:grpSpMk id="70" creationId="{1DCFB9D4-CA09-4C11-A168-A1C764801E34}"/>
          </ac:grpSpMkLst>
        </pc:grpChg>
        <pc:grpChg chg="del">
          <ac:chgData name="Joshua Grogin" userId="e6d7dc6f-9383-40d1-84d6-82e9f2a0f42b" providerId="ADAL" clId="{672E2658-5085-4B6D-AD02-FC6AD67351D0}" dt="2022-06-27T15:49:58.990" v="5941" actId="478"/>
          <ac:grpSpMkLst>
            <pc:docMk/>
            <pc:sldMk cId="2992008288" sldId="302"/>
            <ac:grpSpMk id="73" creationId="{39AA195D-08E8-4DA3-9825-FCF78541ADEC}"/>
          </ac:grpSpMkLst>
        </pc:grpChg>
      </pc:sldChg>
      <pc:sldChg chg="addSp delSp modSp add mod ord">
        <pc:chgData name="Joshua Grogin" userId="e6d7dc6f-9383-40d1-84d6-82e9f2a0f42b" providerId="ADAL" clId="{672E2658-5085-4B6D-AD02-FC6AD67351D0}" dt="2022-06-27T15:57:12.984" v="6081" actId="20577"/>
        <pc:sldMkLst>
          <pc:docMk/>
          <pc:sldMk cId="3660498506" sldId="303"/>
        </pc:sldMkLst>
        <pc:spChg chg="mod">
          <ac:chgData name="Joshua Grogin" userId="e6d7dc6f-9383-40d1-84d6-82e9f2a0f42b" providerId="ADAL" clId="{672E2658-5085-4B6D-AD02-FC6AD67351D0}" dt="2022-06-27T15:52:40.199" v="5982" actId="20577"/>
          <ac:spMkLst>
            <pc:docMk/>
            <pc:sldMk cId="3660498506" sldId="303"/>
            <ac:spMk id="77" creationId="{C7C0381B-D0FD-4727-B42F-B7B209A26E89}"/>
          </ac:spMkLst>
        </pc:spChg>
        <pc:spChg chg="mod">
          <ac:chgData name="Joshua Grogin" userId="e6d7dc6f-9383-40d1-84d6-82e9f2a0f42b" providerId="ADAL" clId="{672E2658-5085-4B6D-AD02-FC6AD67351D0}" dt="2022-06-27T15:52:54.029" v="5994" actId="20577"/>
          <ac:spMkLst>
            <pc:docMk/>
            <pc:sldMk cId="3660498506" sldId="303"/>
            <ac:spMk id="78" creationId="{49586FBC-0A0F-4D0A-81F6-FB03C6B2ED1B}"/>
          </ac:spMkLst>
        </pc:spChg>
        <pc:spChg chg="mod">
          <ac:chgData name="Joshua Grogin" userId="e6d7dc6f-9383-40d1-84d6-82e9f2a0f42b" providerId="ADAL" clId="{672E2658-5085-4B6D-AD02-FC6AD67351D0}" dt="2022-06-27T15:53:57.553" v="6001" actId="207"/>
          <ac:spMkLst>
            <pc:docMk/>
            <pc:sldMk cId="3660498506" sldId="303"/>
            <ac:spMk id="81" creationId="{A658583B-0ED3-4A26-846E-FC3E6A6B2D23}"/>
          </ac:spMkLst>
        </pc:spChg>
        <pc:spChg chg="add del mod">
          <ac:chgData name="Joshua Grogin" userId="e6d7dc6f-9383-40d1-84d6-82e9f2a0f42b" providerId="ADAL" clId="{672E2658-5085-4B6D-AD02-FC6AD67351D0}" dt="2022-06-27T15:55:29.585" v="6032"/>
          <ac:spMkLst>
            <pc:docMk/>
            <pc:sldMk cId="3660498506" sldId="303"/>
            <ac:spMk id="82" creationId="{D2109F9B-89A1-4E66-83F7-A8F8A560E159}"/>
          </ac:spMkLst>
        </pc:spChg>
        <pc:spChg chg="mod">
          <ac:chgData name="Joshua Grogin" userId="e6d7dc6f-9383-40d1-84d6-82e9f2a0f42b" providerId="ADAL" clId="{672E2658-5085-4B6D-AD02-FC6AD67351D0}" dt="2022-06-27T15:57:02.392" v="6073" actId="20577"/>
          <ac:spMkLst>
            <pc:docMk/>
            <pc:sldMk cId="3660498506" sldId="303"/>
            <ac:spMk id="84" creationId="{A487B2A9-831A-48A8-BEB5-927AB9D905C6}"/>
          </ac:spMkLst>
        </pc:spChg>
        <pc:spChg chg="mod">
          <ac:chgData name="Joshua Grogin" userId="e6d7dc6f-9383-40d1-84d6-82e9f2a0f42b" providerId="ADAL" clId="{672E2658-5085-4B6D-AD02-FC6AD67351D0}" dt="2022-06-27T15:57:12.984" v="6081" actId="20577"/>
          <ac:spMkLst>
            <pc:docMk/>
            <pc:sldMk cId="3660498506" sldId="303"/>
            <ac:spMk id="85" creationId="{63232D7D-3C37-4E3E-B4FD-CDF5B4853E4B}"/>
          </ac:spMkLst>
        </pc:spChg>
        <pc:spChg chg="mod">
          <ac:chgData name="Joshua Grogin" userId="e6d7dc6f-9383-40d1-84d6-82e9f2a0f42b" providerId="ADAL" clId="{672E2658-5085-4B6D-AD02-FC6AD67351D0}" dt="2022-06-27T15:51:50.307" v="5953" actId="207"/>
          <ac:spMkLst>
            <pc:docMk/>
            <pc:sldMk cId="3660498506" sldId="303"/>
            <ac:spMk id="97" creationId="{1C4144A0-D88A-48A6-925B-D0AE6CFA1092}"/>
          </ac:spMkLst>
        </pc:spChg>
        <pc:spChg chg="mod">
          <ac:chgData name="Joshua Grogin" userId="e6d7dc6f-9383-40d1-84d6-82e9f2a0f42b" providerId="ADAL" clId="{672E2658-5085-4B6D-AD02-FC6AD67351D0}" dt="2022-06-27T15:51:46.187" v="5952" actId="207"/>
          <ac:spMkLst>
            <pc:docMk/>
            <pc:sldMk cId="3660498506" sldId="303"/>
            <ac:spMk id="138" creationId="{A4D3C0E1-1CDF-415D-A82E-333AAE27BE53}"/>
          </ac:spMkLst>
        </pc:spChg>
        <pc:grpChg chg="del">
          <ac:chgData name="Joshua Grogin" userId="e6d7dc6f-9383-40d1-84d6-82e9f2a0f42b" providerId="ADAL" clId="{672E2658-5085-4B6D-AD02-FC6AD67351D0}" dt="2022-06-27T15:51:06.454" v="5946" actId="478"/>
          <ac:grpSpMkLst>
            <pc:docMk/>
            <pc:sldMk cId="3660498506" sldId="303"/>
            <ac:grpSpMk id="61" creationId="{65EDFEF6-57B3-4020-BDC0-C7D399CD196C}"/>
          </ac:grpSpMkLst>
        </pc:grpChg>
        <pc:grpChg chg="del">
          <ac:chgData name="Joshua Grogin" userId="e6d7dc6f-9383-40d1-84d6-82e9f2a0f42b" providerId="ADAL" clId="{672E2658-5085-4B6D-AD02-FC6AD67351D0}" dt="2022-06-27T15:51:06.454" v="5946" actId="478"/>
          <ac:grpSpMkLst>
            <pc:docMk/>
            <pc:sldMk cId="3660498506" sldId="303"/>
            <ac:grpSpMk id="64" creationId="{E1F5B503-FCF9-4648-9393-64F86AC513B7}"/>
          </ac:grpSpMkLst>
        </pc:grpChg>
        <pc:grpChg chg="del">
          <ac:chgData name="Joshua Grogin" userId="e6d7dc6f-9383-40d1-84d6-82e9f2a0f42b" providerId="ADAL" clId="{672E2658-5085-4B6D-AD02-FC6AD67351D0}" dt="2022-06-27T15:51:06.454" v="5946" actId="478"/>
          <ac:grpSpMkLst>
            <pc:docMk/>
            <pc:sldMk cId="3660498506" sldId="303"/>
            <ac:grpSpMk id="67" creationId="{5FF05377-B219-4A67-8FA1-E9598408AC4E}"/>
          </ac:grpSpMkLst>
        </pc:grpChg>
        <pc:grpChg chg="del">
          <ac:chgData name="Joshua Grogin" userId="e6d7dc6f-9383-40d1-84d6-82e9f2a0f42b" providerId="ADAL" clId="{672E2658-5085-4B6D-AD02-FC6AD67351D0}" dt="2022-06-27T15:51:06.454" v="5946" actId="478"/>
          <ac:grpSpMkLst>
            <pc:docMk/>
            <pc:sldMk cId="3660498506" sldId="303"/>
            <ac:grpSpMk id="70" creationId="{1DCFB9D4-CA09-4C11-A168-A1C764801E34}"/>
          </ac:grpSpMkLst>
        </pc:grpChg>
        <pc:grpChg chg="del">
          <ac:chgData name="Joshua Grogin" userId="e6d7dc6f-9383-40d1-84d6-82e9f2a0f42b" providerId="ADAL" clId="{672E2658-5085-4B6D-AD02-FC6AD67351D0}" dt="2022-06-27T15:51:06.454" v="5946" actId="478"/>
          <ac:grpSpMkLst>
            <pc:docMk/>
            <pc:sldMk cId="3660498506" sldId="303"/>
            <ac:grpSpMk id="73" creationId="{39AA195D-08E8-4DA3-9825-FCF78541ADEC}"/>
          </ac:grpSpMkLst>
        </pc:grpChg>
        <pc:grpChg chg="add del mod">
          <ac:chgData name="Joshua Grogin" userId="e6d7dc6f-9383-40d1-84d6-82e9f2a0f42b" providerId="ADAL" clId="{672E2658-5085-4B6D-AD02-FC6AD67351D0}" dt="2022-06-27T15:55:27.135" v="6030" actId="478"/>
          <ac:grpSpMkLst>
            <pc:docMk/>
            <pc:sldMk cId="3660498506" sldId="303"/>
            <ac:grpSpMk id="76" creationId="{629D7E30-4D5F-40FE-9E3D-38730A383B01}"/>
          </ac:grpSpMkLst>
        </pc:grpChg>
        <pc:grpChg chg="add mod">
          <ac:chgData name="Joshua Grogin" userId="e6d7dc6f-9383-40d1-84d6-82e9f2a0f42b" providerId="ADAL" clId="{672E2658-5085-4B6D-AD02-FC6AD67351D0}" dt="2022-06-27T15:53:57.553" v="6001" actId="207"/>
          <ac:grpSpMkLst>
            <pc:docMk/>
            <pc:sldMk cId="3660498506" sldId="303"/>
            <ac:grpSpMk id="79" creationId="{8928BF87-BE0A-4B4C-9410-05C6FC613661}"/>
          </ac:grpSpMkLst>
        </pc:grpChg>
        <pc:grpChg chg="add mod">
          <ac:chgData name="Joshua Grogin" userId="e6d7dc6f-9383-40d1-84d6-82e9f2a0f42b" providerId="ADAL" clId="{672E2658-5085-4B6D-AD02-FC6AD67351D0}" dt="2022-06-27T15:57:02.392" v="6073" actId="20577"/>
          <ac:grpSpMkLst>
            <pc:docMk/>
            <pc:sldMk cId="3660498506" sldId="303"/>
            <ac:grpSpMk id="83" creationId="{CC89D70C-2DE5-4C96-9C39-097A4FCA4B06}"/>
          </ac:grpSpMkLst>
        </pc:grpChg>
        <pc:grpChg chg="mod">
          <ac:chgData name="Joshua Grogin" userId="e6d7dc6f-9383-40d1-84d6-82e9f2a0f42b" providerId="ADAL" clId="{672E2658-5085-4B6D-AD02-FC6AD67351D0}" dt="2022-06-27T15:51:50.307" v="5953" actId="207"/>
          <ac:grpSpMkLst>
            <pc:docMk/>
            <pc:sldMk cId="3660498506" sldId="303"/>
            <ac:grpSpMk id="95" creationId="{07ACDAFD-B3B6-4ADF-B191-726B4295D38D}"/>
          </ac:grpSpMkLst>
        </pc:grpChg>
        <pc:grpChg chg="del">
          <ac:chgData name="Joshua Grogin" userId="e6d7dc6f-9383-40d1-84d6-82e9f2a0f42b" providerId="ADAL" clId="{672E2658-5085-4B6D-AD02-FC6AD67351D0}" dt="2022-06-27T15:51:23.011" v="5949" actId="478"/>
          <ac:grpSpMkLst>
            <pc:docMk/>
            <pc:sldMk cId="3660498506" sldId="303"/>
            <ac:grpSpMk id="98" creationId="{118E1D65-172F-4F81-A451-3B73BEE904CE}"/>
          </ac:grpSpMkLst>
        </pc:grpChg>
        <pc:grpChg chg="del">
          <ac:chgData name="Joshua Grogin" userId="e6d7dc6f-9383-40d1-84d6-82e9f2a0f42b" providerId="ADAL" clId="{672E2658-5085-4B6D-AD02-FC6AD67351D0}" dt="2022-06-27T15:51:31.087" v="5951" actId="478"/>
          <ac:grpSpMkLst>
            <pc:docMk/>
            <pc:sldMk cId="3660498506" sldId="303"/>
            <ac:grpSpMk id="116" creationId="{1067E1C9-082D-4CBD-9C6B-6A930484F738}"/>
          </ac:grpSpMkLst>
        </pc:grpChg>
        <pc:grpChg chg="del">
          <ac:chgData name="Joshua Grogin" userId="e6d7dc6f-9383-40d1-84d6-82e9f2a0f42b" providerId="ADAL" clId="{672E2658-5085-4B6D-AD02-FC6AD67351D0}" dt="2022-06-27T15:51:23.011" v="5949" actId="478"/>
          <ac:grpSpMkLst>
            <pc:docMk/>
            <pc:sldMk cId="3660498506" sldId="303"/>
            <ac:grpSpMk id="120" creationId="{2D014E4E-07DD-4693-853F-4FB217A692FA}"/>
          </ac:grpSpMkLst>
        </pc:grpChg>
        <pc:grpChg chg="del">
          <ac:chgData name="Joshua Grogin" userId="e6d7dc6f-9383-40d1-84d6-82e9f2a0f42b" providerId="ADAL" clId="{672E2658-5085-4B6D-AD02-FC6AD67351D0}" dt="2022-06-27T15:51:23.011" v="5949" actId="478"/>
          <ac:grpSpMkLst>
            <pc:docMk/>
            <pc:sldMk cId="3660498506" sldId="303"/>
            <ac:grpSpMk id="123" creationId="{6F1DB394-A576-4DF9-8927-84347EC9DC5B}"/>
          </ac:grpSpMkLst>
        </pc:grpChg>
        <pc:grpChg chg="del">
          <ac:chgData name="Joshua Grogin" userId="e6d7dc6f-9383-40d1-84d6-82e9f2a0f42b" providerId="ADAL" clId="{672E2658-5085-4B6D-AD02-FC6AD67351D0}" dt="2022-06-27T15:51:27.349" v="5950" actId="478"/>
          <ac:grpSpMkLst>
            <pc:docMk/>
            <pc:sldMk cId="3660498506" sldId="303"/>
            <ac:grpSpMk id="126" creationId="{826B3645-71C8-42A9-9403-DD912A9148C2}"/>
          </ac:grpSpMkLst>
        </pc:grpChg>
        <pc:grpChg chg="del">
          <ac:chgData name="Joshua Grogin" userId="e6d7dc6f-9383-40d1-84d6-82e9f2a0f42b" providerId="ADAL" clId="{672E2658-5085-4B6D-AD02-FC6AD67351D0}" dt="2022-06-27T15:51:11.268" v="5947" actId="478"/>
          <ac:grpSpMkLst>
            <pc:docMk/>
            <pc:sldMk cId="3660498506" sldId="303"/>
            <ac:grpSpMk id="130" creationId="{A2AC51EF-5266-4397-A6DE-E76469EB777B}"/>
          </ac:grpSpMkLst>
        </pc:grpChg>
        <pc:grpChg chg="del">
          <ac:chgData name="Joshua Grogin" userId="e6d7dc6f-9383-40d1-84d6-82e9f2a0f42b" providerId="ADAL" clId="{672E2658-5085-4B6D-AD02-FC6AD67351D0}" dt="2022-06-27T15:51:16.487" v="5948" actId="478"/>
          <ac:grpSpMkLst>
            <pc:docMk/>
            <pc:sldMk cId="3660498506" sldId="303"/>
            <ac:grpSpMk id="133" creationId="{69588C14-DF27-4F36-B9A5-02B694C894C3}"/>
          </ac:grpSpMkLst>
        </pc:grpChg>
        <pc:grpChg chg="del">
          <ac:chgData name="Joshua Grogin" userId="e6d7dc6f-9383-40d1-84d6-82e9f2a0f42b" providerId="ADAL" clId="{672E2658-5085-4B6D-AD02-FC6AD67351D0}" dt="2022-06-27T15:51:11.268" v="5947" actId="478"/>
          <ac:grpSpMkLst>
            <pc:docMk/>
            <pc:sldMk cId="3660498506" sldId="303"/>
            <ac:grpSpMk id="139" creationId="{DA9DD4E0-F57F-44CD-A8CA-A86198CF6938}"/>
          </ac:grpSpMkLst>
        </pc:grpChg>
        <pc:grpChg chg="del">
          <ac:chgData name="Joshua Grogin" userId="e6d7dc6f-9383-40d1-84d6-82e9f2a0f42b" providerId="ADAL" clId="{672E2658-5085-4B6D-AD02-FC6AD67351D0}" dt="2022-06-27T15:51:11.268" v="5947" actId="478"/>
          <ac:grpSpMkLst>
            <pc:docMk/>
            <pc:sldMk cId="3660498506" sldId="303"/>
            <ac:grpSpMk id="145" creationId="{BD67E629-FEE4-4124-8305-15DA839DA525}"/>
          </ac:grpSpMkLst>
        </pc:grpChg>
        <pc:grpChg chg="del">
          <ac:chgData name="Joshua Grogin" userId="e6d7dc6f-9383-40d1-84d6-82e9f2a0f42b" providerId="ADAL" clId="{672E2658-5085-4B6D-AD02-FC6AD67351D0}" dt="2022-06-27T15:51:11.268" v="5947" actId="478"/>
          <ac:grpSpMkLst>
            <pc:docMk/>
            <pc:sldMk cId="3660498506" sldId="303"/>
            <ac:grpSpMk id="148" creationId="{79416253-FEAB-49DD-88AB-A3BC83192C02}"/>
          </ac:grpSpMkLst>
        </pc:grpChg>
        <pc:cxnChg chg="mod">
          <ac:chgData name="Joshua Grogin" userId="e6d7dc6f-9383-40d1-84d6-82e9f2a0f42b" providerId="ADAL" clId="{672E2658-5085-4B6D-AD02-FC6AD67351D0}" dt="2022-06-27T15:53:57.553" v="6001" actId="207"/>
          <ac:cxnSpMkLst>
            <pc:docMk/>
            <pc:sldMk cId="3660498506" sldId="303"/>
            <ac:cxnSpMk id="80" creationId="{4A8B167D-903F-4639-B459-D9C0038888D0}"/>
          </ac:cxnSpMkLst>
        </pc:cxnChg>
        <pc:cxnChg chg="mod">
          <ac:chgData name="Joshua Grogin" userId="e6d7dc6f-9383-40d1-84d6-82e9f2a0f42b" providerId="ADAL" clId="{672E2658-5085-4B6D-AD02-FC6AD67351D0}" dt="2022-06-27T15:51:50.307" v="5953" actId="207"/>
          <ac:cxnSpMkLst>
            <pc:docMk/>
            <pc:sldMk cId="3660498506" sldId="303"/>
            <ac:cxnSpMk id="96" creationId="{FDDEB970-2D33-47B9-B023-46E471B20A50}"/>
          </ac:cxnSpMkLst>
        </pc:cxnChg>
      </pc:sldChg>
      <pc:sldChg chg="addSp delSp modSp add mod">
        <pc:chgData name="Joshua Grogin" userId="e6d7dc6f-9383-40d1-84d6-82e9f2a0f42b" providerId="ADAL" clId="{672E2658-5085-4B6D-AD02-FC6AD67351D0}" dt="2022-06-27T16:08:56.265" v="6269" actId="20577"/>
        <pc:sldMkLst>
          <pc:docMk/>
          <pc:sldMk cId="3435748882" sldId="304"/>
        </pc:sldMkLst>
        <pc:spChg chg="mod">
          <ac:chgData name="Joshua Grogin" userId="e6d7dc6f-9383-40d1-84d6-82e9f2a0f42b" providerId="ADAL" clId="{672E2658-5085-4B6D-AD02-FC6AD67351D0}" dt="2022-06-27T16:08:32.014" v="6242"/>
          <ac:spMkLst>
            <pc:docMk/>
            <pc:sldMk cId="3435748882" sldId="304"/>
            <ac:spMk id="77" creationId="{A78AE187-70D4-41E6-921F-36F52362F8DA}"/>
          </ac:spMkLst>
        </pc:spChg>
        <pc:spChg chg="mod">
          <ac:chgData name="Joshua Grogin" userId="e6d7dc6f-9383-40d1-84d6-82e9f2a0f42b" providerId="ADAL" clId="{672E2658-5085-4B6D-AD02-FC6AD67351D0}" dt="2022-06-27T16:08:56.265" v="6269" actId="20577"/>
          <ac:spMkLst>
            <pc:docMk/>
            <pc:sldMk cId="3435748882" sldId="304"/>
            <ac:spMk id="78" creationId="{D5C28164-4F14-4C74-B50A-FE0F5A44BCC2}"/>
          </ac:spMkLst>
        </pc:spChg>
        <pc:spChg chg="mod">
          <ac:chgData name="Joshua Grogin" userId="e6d7dc6f-9383-40d1-84d6-82e9f2a0f42b" providerId="ADAL" clId="{672E2658-5085-4B6D-AD02-FC6AD67351D0}" dt="2022-06-27T16:08:13.427" v="6241" actId="207"/>
          <ac:spMkLst>
            <pc:docMk/>
            <pc:sldMk cId="3435748882" sldId="304"/>
            <ac:spMk id="118" creationId="{2B41E0FE-29C3-4688-95CA-EE6D5689DE25}"/>
          </ac:spMkLst>
        </pc:spChg>
        <pc:spChg chg="mod">
          <ac:chgData name="Joshua Grogin" userId="e6d7dc6f-9383-40d1-84d6-82e9f2a0f42b" providerId="ADAL" clId="{672E2658-5085-4B6D-AD02-FC6AD67351D0}" dt="2022-06-27T16:08:13.427" v="6241" actId="207"/>
          <ac:spMkLst>
            <pc:docMk/>
            <pc:sldMk cId="3435748882" sldId="304"/>
            <ac:spMk id="135" creationId="{625D8383-C72C-4072-995D-EF7040E2AAD0}"/>
          </ac:spMkLst>
        </pc:spChg>
        <pc:grpChg chg="del">
          <ac:chgData name="Joshua Grogin" userId="e6d7dc6f-9383-40d1-84d6-82e9f2a0f42b" providerId="ADAL" clId="{672E2658-5085-4B6D-AD02-FC6AD67351D0}" dt="2022-06-27T16:07:36.959" v="6236" actId="478"/>
          <ac:grpSpMkLst>
            <pc:docMk/>
            <pc:sldMk cId="3435748882" sldId="304"/>
            <ac:grpSpMk id="64" creationId="{E1F5B503-FCF9-4648-9393-64F86AC513B7}"/>
          </ac:grpSpMkLst>
        </pc:grpChg>
        <pc:grpChg chg="del">
          <ac:chgData name="Joshua Grogin" userId="e6d7dc6f-9383-40d1-84d6-82e9f2a0f42b" providerId="ADAL" clId="{672E2658-5085-4B6D-AD02-FC6AD67351D0}" dt="2022-06-27T16:07:36.959" v="6236" actId="478"/>
          <ac:grpSpMkLst>
            <pc:docMk/>
            <pc:sldMk cId="3435748882" sldId="304"/>
            <ac:grpSpMk id="67" creationId="{5FF05377-B219-4A67-8FA1-E9598408AC4E}"/>
          </ac:grpSpMkLst>
        </pc:grpChg>
        <pc:grpChg chg="del">
          <ac:chgData name="Joshua Grogin" userId="e6d7dc6f-9383-40d1-84d6-82e9f2a0f42b" providerId="ADAL" clId="{672E2658-5085-4B6D-AD02-FC6AD67351D0}" dt="2022-06-27T16:07:36.959" v="6236" actId="478"/>
          <ac:grpSpMkLst>
            <pc:docMk/>
            <pc:sldMk cId="3435748882" sldId="304"/>
            <ac:grpSpMk id="70" creationId="{1DCFB9D4-CA09-4C11-A168-A1C764801E34}"/>
          </ac:grpSpMkLst>
        </pc:grpChg>
        <pc:grpChg chg="del">
          <ac:chgData name="Joshua Grogin" userId="e6d7dc6f-9383-40d1-84d6-82e9f2a0f42b" providerId="ADAL" clId="{672E2658-5085-4B6D-AD02-FC6AD67351D0}" dt="2022-06-27T16:07:36.959" v="6236" actId="478"/>
          <ac:grpSpMkLst>
            <pc:docMk/>
            <pc:sldMk cId="3435748882" sldId="304"/>
            <ac:grpSpMk id="73" creationId="{39AA195D-08E8-4DA3-9825-FCF78541ADEC}"/>
          </ac:grpSpMkLst>
        </pc:grpChg>
        <pc:grpChg chg="add mod">
          <ac:chgData name="Joshua Grogin" userId="e6d7dc6f-9383-40d1-84d6-82e9f2a0f42b" providerId="ADAL" clId="{672E2658-5085-4B6D-AD02-FC6AD67351D0}" dt="2022-06-27T16:08:32.014" v="6242"/>
          <ac:grpSpMkLst>
            <pc:docMk/>
            <pc:sldMk cId="3435748882" sldId="304"/>
            <ac:grpSpMk id="76" creationId="{45960A23-A8B1-488F-8636-B36D96656B3B}"/>
          </ac:grpSpMkLst>
        </pc:grpChg>
        <pc:grpChg chg="del">
          <ac:chgData name="Joshua Grogin" userId="e6d7dc6f-9383-40d1-84d6-82e9f2a0f42b" providerId="ADAL" clId="{672E2658-5085-4B6D-AD02-FC6AD67351D0}" dt="2022-06-27T16:07:48.602" v="6237" actId="478"/>
          <ac:grpSpMkLst>
            <pc:docMk/>
            <pc:sldMk cId="3435748882" sldId="304"/>
            <ac:grpSpMk id="98" creationId="{118E1D65-172F-4F81-A451-3B73BEE904CE}"/>
          </ac:grpSpMkLst>
        </pc:grpChg>
        <pc:grpChg chg="mod">
          <ac:chgData name="Joshua Grogin" userId="e6d7dc6f-9383-40d1-84d6-82e9f2a0f42b" providerId="ADAL" clId="{672E2658-5085-4B6D-AD02-FC6AD67351D0}" dt="2022-06-27T16:08:13.427" v="6241" actId="207"/>
          <ac:grpSpMkLst>
            <pc:docMk/>
            <pc:sldMk cId="3435748882" sldId="304"/>
            <ac:grpSpMk id="116" creationId="{1067E1C9-082D-4CBD-9C6B-6A930484F738}"/>
          </ac:grpSpMkLst>
        </pc:grpChg>
        <pc:grpChg chg="del">
          <ac:chgData name="Joshua Grogin" userId="e6d7dc6f-9383-40d1-84d6-82e9f2a0f42b" providerId="ADAL" clId="{672E2658-5085-4B6D-AD02-FC6AD67351D0}" dt="2022-06-27T16:07:52.316" v="6238" actId="478"/>
          <ac:grpSpMkLst>
            <pc:docMk/>
            <pc:sldMk cId="3435748882" sldId="304"/>
            <ac:grpSpMk id="120" creationId="{2D014E4E-07DD-4693-853F-4FB217A692FA}"/>
          </ac:grpSpMkLst>
        </pc:grpChg>
        <pc:grpChg chg="del">
          <ac:chgData name="Joshua Grogin" userId="e6d7dc6f-9383-40d1-84d6-82e9f2a0f42b" providerId="ADAL" clId="{672E2658-5085-4B6D-AD02-FC6AD67351D0}" dt="2022-06-27T16:07:48.602" v="6237" actId="478"/>
          <ac:grpSpMkLst>
            <pc:docMk/>
            <pc:sldMk cId="3435748882" sldId="304"/>
            <ac:grpSpMk id="123" creationId="{6F1DB394-A576-4DF9-8927-84347EC9DC5B}"/>
          </ac:grpSpMkLst>
        </pc:grpChg>
        <pc:grpChg chg="del">
          <ac:chgData name="Joshua Grogin" userId="e6d7dc6f-9383-40d1-84d6-82e9f2a0f42b" providerId="ADAL" clId="{672E2658-5085-4B6D-AD02-FC6AD67351D0}" dt="2022-06-27T16:07:48.602" v="6237" actId="478"/>
          <ac:grpSpMkLst>
            <pc:docMk/>
            <pc:sldMk cId="3435748882" sldId="304"/>
            <ac:grpSpMk id="126" creationId="{826B3645-71C8-42A9-9403-DD912A9148C2}"/>
          </ac:grpSpMkLst>
        </pc:grpChg>
        <pc:grpChg chg="del">
          <ac:chgData name="Joshua Grogin" userId="e6d7dc6f-9383-40d1-84d6-82e9f2a0f42b" providerId="ADAL" clId="{672E2658-5085-4B6D-AD02-FC6AD67351D0}" dt="2022-06-27T16:07:57.428" v="6239" actId="478"/>
          <ac:grpSpMkLst>
            <pc:docMk/>
            <pc:sldMk cId="3435748882" sldId="304"/>
            <ac:grpSpMk id="130" creationId="{A2AC51EF-5266-4397-A6DE-E76469EB777B}"/>
          </ac:grpSpMkLst>
        </pc:grpChg>
        <pc:grpChg chg="mod">
          <ac:chgData name="Joshua Grogin" userId="e6d7dc6f-9383-40d1-84d6-82e9f2a0f42b" providerId="ADAL" clId="{672E2658-5085-4B6D-AD02-FC6AD67351D0}" dt="2022-06-27T16:08:13.427" v="6241" actId="207"/>
          <ac:grpSpMkLst>
            <pc:docMk/>
            <pc:sldMk cId="3435748882" sldId="304"/>
            <ac:grpSpMk id="133" creationId="{69588C14-DF27-4F36-B9A5-02B694C894C3}"/>
          </ac:grpSpMkLst>
        </pc:grpChg>
        <pc:grpChg chg="del">
          <ac:chgData name="Joshua Grogin" userId="e6d7dc6f-9383-40d1-84d6-82e9f2a0f42b" providerId="ADAL" clId="{672E2658-5085-4B6D-AD02-FC6AD67351D0}" dt="2022-06-27T16:08:00.187" v="6240" actId="478"/>
          <ac:grpSpMkLst>
            <pc:docMk/>
            <pc:sldMk cId="3435748882" sldId="304"/>
            <ac:grpSpMk id="139" creationId="{DA9DD4E0-F57F-44CD-A8CA-A86198CF6938}"/>
          </ac:grpSpMkLst>
        </pc:grpChg>
        <pc:grpChg chg="del">
          <ac:chgData name="Joshua Grogin" userId="e6d7dc6f-9383-40d1-84d6-82e9f2a0f42b" providerId="ADAL" clId="{672E2658-5085-4B6D-AD02-FC6AD67351D0}" dt="2022-06-27T16:07:57.428" v="6239" actId="478"/>
          <ac:grpSpMkLst>
            <pc:docMk/>
            <pc:sldMk cId="3435748882" sldId="304"/>
            <ac:grpSpMk id="145" creationId="{BD67E629-FEE4-4124-8305-15DA839DA525}"/>
          </ac:grpSpMkLst>
        </pc:grpChg>
        <pc:grpChg chg="del">
          <ac:chgData name="Joshua Grogin" userId="e6d7dc6f-9383-40d1-84d6-82e9f2a0f42b" providerId="ADAL" clId="{672E2658-5085-4B6D-AD02-FC6AD67351D0}" dt="2022-06-27T16:07:57.428" v="6239" actId="478"/>
          <ac:grpSpMkLst>
            <pc:docMk/>
            <pc:sldMk cId="3435748882" sldId="304"/>
            <ac:grpSpMk id="148" creationId="{79416253-FEAB-49DD-88AB-A3BC83192C02}"/>
          </ac:grpSpMkLst>
        </pc:grpChg>
        <pc:cxnChg chg="mod">
          <ac:chgData name="Joshua Grogin" userId="e6d7dc6f-9383-40d1-84d6-82e9f2a0f42b" providerId="ADAL" clId="{672E2658-5085-4B6D-AD02-FC6AD67351D0}" dt="2022-06-27T16:08:13.427" v="6241" actId="207"/>
          <ac:cxnSpMkLst>
            <pc:docMk/>
            <pc:sldMk cId="3435748882" sldId="304"/>
            <ac:cxnSpMk id="117" creationId="{016A745F-0B13-4106-9893-7A2BEC825626}"/>
          </ac:cxnSpMkLst>
        </pc:cxnChg>
        <pc:cxnChg chg="mod">
          <ac:chgData name="Joshua Grogin" userId="e6d7dc6f-9383-40d1-84d6-82e9f2a0f42b" providerId="ADAL" clId="{672E2658-5085-4B6D-AD02-FC6AD67351D0}" dt="2022-06-27T16:08:13.427" v="6241" actId="207"/>
          <ac:cxnSpMkLst>
            <pc:docMk/>
            <pc:sldMk cId="3435748882" sldId="304"/>
            <ac:cxnSpMk id="134" creationId="{46D6773C-2706-4219-B566-8358ABA288EA}"/>
          </ac:cxnSpMkLst>
        </pc:cxnChg>
      </pc:sldChg>
      <pc:sldChg chg="modSp add mod">
        <pc:chgData name="Joshua Grogin" userId="e6d7dc6f-9383-40d1-84d6-82e9f2a0f42b" providerId="ADAL" clId="{672E2658-5085-4B6D-AD02-FC6AD67351D0}" dt="2022-06-27T15:55:21.014" v="6029" actId="1076"/>
        <pc:sldMkLst>
          <pc:docMk/>
          <pc:sldMk cId="1046967606" sldId="305"/>
        </pc:sldMkLst>
        <pc:spChg chg="mod">
          <ac:chgData name="Joshua Grogin" userId="e6d7dc6f-9383-40d1-84d6-82e9f2a0f42b" providerId="ADAL" clId="{672E2658-5085-4B6D-AD02-FC6AD67351D0}" dt="2022-06-27T15:54:51.975" v="6025" actId="20577"/>
          <ac:spMkLst>
            <pc:docMk/>
            <pc:sldMk cId="1046967606" sldId="305"/>
            <ac:spMk id="77" creationId="{C7C0381B-D0FD-4727-B42F-B7B209A26E89}"/>
          </ac:spMkLst>
        </pc:spChg>
        <pc:spChg chg="mod">
          <ac:chgData name="Joshua Grogin" userId="e6d7dc6f-9383-40d1-84d6-82e9f2a0f42b" providerId="ADAL" clId="{672E2658-5085-4B6D-AD02-FC6AD67351D0}" dt="2022-06-27T15:54:54.107" v="6026" actId="113"/>
          <ac:spMkLst>
            <pc:docMk/>
            <pc:sldMk cId="1046967606" sldId="305"/>
            <ac:spMk id="78" creationId="{49586FBC-0A0F-4D0A-81F6-FB03C6B2ED1B}"/>
          </ac:spMkLst>
        </pc:spChg>
        <pc:grpChg chg="mod">
          <ac:chgData name="Joshua Grogin" userId="e6d7dc6f-9383-40d1-84d6-82e9f2a0f42b" providerId="ADAL" clId="{672E2658-5085-4B6D-AD02-FC6AD67351D0}" dt="2022-06-27T15:55:21.014" v="6029" actId="1076"/>
          <ac:grpSpMkLst>
            <pc:docMk/>
            <pc:sldMk cId="1046967606" sldId="305"/>
            <ac:grpSpMk id="13" creationId="{71B21E59-9BF9-4D3C-B967-E4E3074F6854}"/>
          </ac:grpSpMkLst>
        </pc:grpChg>
        <pc:grpChg chg="mod">
          <ac:chgData name="Joshua Grogin" userId="e6d7dc6f-9383-40d1-84d6-82e9f2a0f42b" providerId="ADAL" clId="{672E2658-5085-4B6D-AD02-FC6AD67351D0}" dt="2022-06-27T15:55:01.662" v="6027" actId="14100"/>
          <ac:grpSpMkLst>
            <pc:docMk/>
            <pc:sldMk cId="1046967606" sldId="305"/>
            <ac:grpSpMk id="76" creationId="{629D7E30-4D5F-40FE-9E3D-38730A383B01}"/>
          </ac:grpSpMkLst>
        </pc:grpChg>
      </pc:sldChg>
      <pc:sldChg chg="new del">
        <pc:chgData name="Joshua Grogin" userId="e6d7dc6f-9383-40d1-84d6-82e9f2a0f42b" providerId="ADAL" clId="{672E2658-5085-4B6D-AD02-FC6AD67351D0}" dt="2022-06-27T16:00:06.476" v="6083" actId="680"/>
        <pc:sldMkLst>
          <pc:docMk/>
          <pc:sldMk cId="436364636" sldId="306"/>
        </pc:sldMkLst>
      </pc:sldChg>
      <pc:sldChg chg="modSp new mod ord">
        <pc:chgData name="Joshua Grogin" userId="e6d7dc6f-9383-40d1-84d6-82e9f2a0f42b" providerId="ADAL" clId="{672E2658-5085-4B6D-AD02-FC6AD67351D0}" dt="2022-06-28T10:31:19.341" v="8643"/>
        <pc:sldMkLst>
          <pc:docMk/>
          <pc:sldMk cId="4027562766" sldId="306"/>
        </pc:sldMkLst>
        <pc:spChg chg="mod">
          <ac:chgData name="Joshua Grogin" userId="e6d7dc6f-9383-40d1-84d6-82e9f2a0f42b" providerId="ADAL" clId="{672E2658-5085-4B6D-AD02-FC6AD67351D0}" dt="2022-06-27T16:26:22.697" v="6949" actId="20577"/>
          <ac:spMkLst>
            <pc:docMk/>
            <pc:sldMk cId="4027562766" sldId="306"/>
            <ac:spMk id="2" creationId="{A1877F4A-626E-4FF2-AFD0-C5649510CCD3}"/>
          </ac:spMkLst>
        </pc:spChg>
        <pc:spChg chg="mod">
          <ac:chgData name="Joshua Grogin" userId="e6d7dc6f-9383-40d1-84d6-82e9f2a0f42b" providerId="ADAL" clId="{672E2658-5085-4B6D-AD02-FC6AD67351D0}" dt="2022-06-27T16:06:42.530" v="6232" actId="20577"/>
          <ac:spMkLst>
            <pc:docMk/>
            <pc:sldMk cId="4027562766" sldId="306"/>
            <ac:spMk id="3" creationId="{7BD9AF44-2293-420E-B1D9-2E28E1FB46CA}"/>
          </ac:spMkLst>
        </pc:spChg>
      </pc:sldChg>
      <pc:sldChg chg="addSp delSp modSp add mod">
        <pc:chgData name="Joshua Grogin" userId="e6d7dc6f-9383-40d1-84d6-82e9f2a0f42b" providerId="ADAL" clId="{672E2658-5085-4B6D-AD02-FC6AD67351D0}" dt="2022-06-28T09:08:57.614" v="8500" actId="20577"/>
        <pc:sldMkLst>
          <pc:docMk/>
          <pc:sldMk cId="565647682" sldId="307"/>
        </pc:sldMkLst>
        <pc:spChg chg="mod">
          <ac:chgData name="Joshua Grogin" userId="e6d7dc6f-9383-40d1-84d6-82e9f2a0f42b" providerId="ADAL" clId="{672E2658-5085-4B6D-AD02-FC6AD67351D0}" dt="2022-06-27T16:14:12.488" v="6337" actId="207"/>
          <ac:spMkLst>
            <pc:docMk/>
            <pc:sldMk cId="565647682" sldId="307"/>
            <ac:spMk id="69" creationId="{1026C360-D6A7-46B6-8F0E-E53011BA2AFA}"/>
          </ac:spMkLst>
        </pc:spChg>
        <pc:spChg chg="mod">
          <ac:chgData name="Joshua Grogin" userId="e6d7dc6f-9383-40d1-84d6-82e9f2a0f42b" providerId="ADAL" clId="{672E2658-5085-4B6D-AD02-FC6AD67351D0}" dt="2022-06-27T16:18:08.448" v="6550" actId="20577"/>
          <ac:spMkLst>
            <pc:docMk/>
            <pc:sldMk cId="565647682" sldId="307"/>
            <ac:spMk id="77" creationId="{DEBF1ED1-A320-4AF8-8EDF-50F1FA9D2043}"/>
          </ac:spMkLst>
        </pc:spChg>
        <pc:spChg chg="mod">
          <ac:chgData name="Joshua Grogin" userId="e6d7dc6f-9383-40d1-84d6-82e9f2a0f42b" providerId="ADAL" clId="{672E2658-5085-4B6D-AD02-FC6AD67351D0}" dt="2022-06-28T09:08:57.614" v="8500" actId="20577"/>
          <ac:spMkLst>
            <pc:docMk/>
            <pc:sldMk cId="565647682" sldId="307"/>
            <ac:spMk id="78" creationId="{0318B984-FC77-4FDF-A6F3-546FA1959153}"/>
          </ac:spMkLst>
        </pc:spChg>
        <pc:spChg chg="mod">
          <ac:chgData name="Joshua Grogin" userId="e6d7dc6f-9383-40d1-84d6-82e9f2a0f42b" providerId="ADAL" clId="{672E2658-5085-4B6D-AD02-FC6AD67351D0}" dt="2022-06-27T16:14:12.488" v="6337" actId="207"/>
          <ac:spMkLst>
            <pc:docMk/>
            <pc:sldMk cId="565647682" sldId="307"/>
            <ac:spMk id="122" creationId="{696C0C2D-3686-47F0-B378-B9D55D3C796C}"/>
          </ac:spMkLst>
        </pc:spChg>
        <pc:spChg chg="mod">
          <ac:chgData name="Joshua Grogin" userId="e6d7dc6f-9383-40d1-84d6-82e9f2a0f42b" providerId="ADAL" clId="{672E2658-5085-4B6D-AD02-FC6AD67351D0}" dt="2022-06-28T08:47:59.894" v="8497" actId="20577"/>
          <ac:spMkLst>
            <pc:docMk/>
            <pc:sldMk cId="565647682" sldId="307"/>
            <ac:spMk id="141" creationId="{0CDEC2CB-29F0-4152-879C-1430E66035BD}"/>
          </ac:spMkLst>
        </pc:spChg>
        <pc:grpChg chg="mod">
          <ac:chgData name="Joshua Grogin" userId="e6d7dc6f-9383-40d1-84d6-82e9f2a0f42b" providerId="ADAL" clId="{672E2658-5085-4B6D-AD02-FC6AD67351D0}" dt="2022-06-27T16:13:17.829" v="6331" actId="1076"/>
          <ac:grpSpMkLst>
            <pc:docMk/>
            <pc:sldMk cId="565647682" sldId="307"/>
            <ac:grpSpMk id="14" creationId="{4603AB2C-C3AF-46AC-B7D8-98C888B59BAA}"/>
          </ac:grpSpMkLst>
        </pc:grpChg>
        <pc:grpChg chg="add del">
          <ac:chgData name="Joshua Grogin" userId="e6d7dc6f-9383-40d1-84d6-82e9f2a0f42b" providerId="ADAL" clId="{672E2658-5085-4B6D-AD02-FC6AD67351D0}" dt="2022-06-27T16:09:27.406" v="6274" actId="21"/>
          <ac:grpSpMkLst>
            <pc:docMk/>
            <pc:sldMk cId="565647682" sldId="307"/>
            <ac:grpSpMk id="61" creationId="{65EDFEF6-57B3-4020-BDC0-C7D399CD196C}"/>
          </ac:grpSpMkLst>
        </pc:grpChg>
        <pc:grpChg chg="mod">
          <ac:chgData name="Joshua Grogin" userId="e6d7dc6f-9383-40d1-84d6-82e9f2a0f42b" providerId="ADAL" clId="{672E2658-5085-4B6D-AD02-FC6AD67351D0}" dt="2022-06-27T16:09:44.364" v="6278" actId="1076"/>
          <ac:grpSpMkLst>
            <pc:docMk/>
            <pc:sldMk cId="565647682" sldId="307"/>
            <ac:grpSpMk id="64" creationId="{E1F5B503-FCF9-4648-9393-64F86AC513B7}"/>
          </ac:grpSpMkLst>
        </pc:grpChg>
        <pc:grpChg chg="mod">
          <ac:chgData name="Joshua Grogin" userId="e6d7dc6f-9383-40d1-84d6-82e9f2a0f42b" providerId="ADAL" clId="{672E2658-5085-4B6D-AD02-FC6AD67351D0}" dt="2022-06-27T16:14:12.488" v="6337" actId="207"/>
          <ac:grpSpMkLst>
            <pc:docMk/>
            <pc:sldMk cId="565647682" sldId="307"/>
            <ac:grpSpMk id="67" creationId="{5FF05377-B219-4A67-8FA1-E9598408AC4E}"/>
          </ac:grpSpMkLst>
        </pc:grpChg>
        <pc:grpChg chg="del">
          <ac:chgData name="Joshua Grogin" userId="e6d7dc6f-9383-40d1-84d6-82e9f2a0f42b" providerId="ADAL" clId="{672E2658-5085-4B6D-AD02-FC6AD67351D0}" dt="2022-06-27T16:13:53.265" v="6336" actId="478"/>
          <ac:grpSpMkLst>
            <pc:docMk/>
            <pc:sldMk cId="565647682" sldId="307"/>
            <ac:grpSpMk id="70" creationId="{1DCFB9D4-CA09-4C11-A168-A1C764801E34}"/>
          </ac:grpSpMkLst>
        </pc:grpChg>
        <pc:grpChg chg="del">
          <ac:chgData name="Joshua Grogin" userId="e6d7dc6f-9383-40d1-84d6-82e9f2a0f42b" providerId="ADAL" clId="{672E2658-5085-4B6D-AD02-FC6AD67351D0}" dt="2022-06-27T16:13:53.265" v="6336" actId="478"/>
          <ac:grpSpMkLst>
            <pc:docMk/>
            <pc:sldMk cId="565647682" sldId="307"/>
            <ac:grpSpMk id="73" creationId="{39AA195D-08E8-4DA3-9825-FCF78541ADEC}"/>
          </ac:grpSpMkLst>
        </pc:grpChg>
        <pc:grpChg chg="add mod">
          <ac:chgData name="Joshua Grogin" userId="e6d7dc6f-9383-40d1-84d6-82e9f2a0f42b" providerId="ADAL" clId="{672E2658-5085-4B6D-AD02-FC6AD67351D0}" dt="2022-06-27T16:18:08.448" v="6550" actId="20577"/>
          <ac:grpSpMkLst>
            <pc:docMk/>
            <pc:sldMk cId="565647682" sldId="307"/>
            <ac:grpSpMk id="76" creationId="{30ED2470-BC0C-4187-AEA7-55A650BC24DB}"/>
          </ac:grpSpMkLst>
        </pc:grpChg>
        <pc:grpChg chg="del">
          <ac:chgData name="Joshua Grogin" userId="e6d7dc6f-9383-40d1-84d6-82e9f2a0f42b" providerId="ADAL" clId="{672E2658-5085-4B6D-AD02-FC6AD67351D0}" dt="2022-06-27T16:13:40.282" v="6335" actId="478"/>
          <ac:grpSpMkLst>
            <pc:docMk/>
            <pc:sldMk cId="565647682" sldId="307"/>
            <ac:grpSpMk id="98" creationId="{118E1D65-172F-4F81-A451-3B73BEE904CE}"/>
          </ac:grpSpMkLst>
        </pc:grpChg>
        <pc:grpChg chg="mod">
          <ac:chgData name="Joshua Grogin" userId="e6d7dc6f-9383-40d1-84d6-82e9f2a0f42b" providerId="ADAL" clId="{672E2658-5085-4B6D-AD02-FC6AD67351D0}" dt="2022-06-27T16:14:12.488" v="6337" actId="207"/>
          <ac:grpSpMkLst>
            <pc:docMk/>
            <pc:sldMk cId="565647682" sldId="307"/>
            <ac:grpSpMk id="120" creationId="{2D014E4E-07DD-4693-853F-4FB217A692FA}"/>
          </ac:grpSpMkLst>
        </pc:grpChg>
        <pc:grpChg chg="del">
          <ac:chgData name="Joshua Grogin" userId="e6d7dc6f-9383-40d1-84d6-82e9f2a0f42b" providerId="ADAL" clId="{672E2658-5085-4B6D-AD02-FC6AD67351D0}" dt="2022-06-27T16:13:37.075" v="6334" actId="478"/>
          <ac:grpSpMkLst>
            <pc:docMk/>
            <pc:sldMk cId="565647682" sldId="307"/>
            <ac:grpSpMk id="123" creationId="{6F1DB394-A576-4DF9-8927-84347EC9DC5B}"/>
          </ac:grpSpMkLst>
        </pc:grpChg>
        <pc:grpChg chg="del">
          <ac:chgData name="Joshua Grogin" userId="e6d7dc6f-9383-40d1-84d6-82e9f2a0f42b" providerId="ADAL" clId="{672E2658-5085-4B6D-AD02-FC6AD67351D0}" dt="2022-06-27T16:13:37.075" v="6334" actId="478"/>
          <ac:grpSpMkLst>
            <pc:docMk/>
            <pc:sldMk cId="565647682" sldId="307"/>
            <ac:grpSpMk id="126" creationId="{826B3645-71C8-42A9-9403-DD912A9148C2}"/>
          </ac:grpSpMkLst>
        </pc:grpChg>
        <pc:grpChg chg="del">
          <ac:chgData name="Joshua Grogin" userId="e6d7dc6f-9383-40d1-84d6-82e9f2a0f42b" providerId="ADAL" clId="{672E2658-5085-4B6D-AD02-FC6AD67351D0}" dt="2022-06-27T16:13:24.712" v="6333" actId="478"/>
          <ac:grpSpMkLst>
            <pc:docMk/>
            <pc:sldMk cId="565647682" sldId="307"/>
            <ac:grpSpMk id="130" creationId="{A2AC51EF-5266-4397-A6DE-E76469EB777B}"/>
          </ac:grpSpMkLst>
        </pc:grpChg>
        <pc:grpChg chg="mod">
          <ac:chgData name="Joshua Grogin" userId="e6d7dc6f-9383-40d1-84d6-82e9f2a0f42b" providerId="ADAL" clId="{672E2658-5085-4B6D-AD02-FC6AD67351D0}" dt="2022-06-27T16:14:12.488" v="6337" actId="207"/>
          <ac:grpSpMkLst>
            <pc:docMk/>
            <pc:sldMk cId="565647682" sldId="307"/>
            <ac:grpSpMk id="139" creationId="{DA9DD4E0-F57F-44CD-A8CA-A86198CF6938}"/>
          </ac:grpSpMkLst>
        </pc:grpChg>
        <pc:grpChg chg="del">
          <ac:chgData name="Joshua Grogin" userId="e6d7dc6f-9383-40d1-84d6-82e9f2a0f42b" providerId="ADAL" clId="{672E2658-5085-4B6D-AD02-FC6AD67351D0}" dt="2022-06-27T16:13:21.289" v="6332" actId="478"/>
          <ac:grpSpMkLst>
            <pc:docMk/>
            <pc:sldMk cId="565647682" sldId="307"/>
            <ac:grpSpMk id="145" creationId="{BD67E629-FEE4-4124-8305-15DA839DA525}"/>
          </ac:grpSpMkLst>
        </pc:grpChg>
        <pc:grpChg chg="del">
          <ac:chgData name="Joshua Grogin" userId="e6d7dc6f-9383-40d1-84d6-82e9f2a0f42b" providerId="ADAL" clId="{672E2658-5085-4B6D-AD02-FC6AD67351D0}" dt="2022-06-27T16:13:21.289" v="6332" actId="478"/>
          <ac:grpSpMkLst>
            <pc:docMk/>
            <pc:sldMk cId="565647682" sldId="307"/>
            <ac:grpSpMk id="148" creationId="{79416253-FEAB-49DD-88AB-A3BC83192C02}"/>
          </ac:grpSpMkLst>
        </pc:grpChg>
        <pc:cxnChg chg="mod">
          <ac:chgData name="Joshua Grogin" userId="e6d7dc6f-9383-40d1-84d6-82e9f2a0f42b" providerId="ADAL" clId="{672E2658-5085-4B6D-AD02-FC6AD67351D0}" dt="2022-06-27T16:14:12.488" v="6337" actId="207"/>
          <ac:cxnSpMkLst>
            <pc:docMk/>
            <pc:sldMk cId="565647682" sldId="307"/>
            <ac:cxnSpMk id="68" creationId="{423D2520-F28A-4F71-905E-530C548486E9}"/>
          </ac:cxnSpMkLst>
        </pc:cxnChg>
        <pc:cxnChg chg="mod">
          <ac:chgData name="Joshua Grogin" userId="e6d7dc6f-9383-40d1-84d6-82e9f2a0f42b" providerId="ADAL" clId="{672E2658-5085-4B6D-AD02-FC6AD67351D0}" dt="2022-06-27T16:14:12.488" v="6337" actId="207"/>
          <ac:cxnSpMkLst>
            <pc:docMk/>
            <pc:sldMk cId="565647682" sldId="307"/>
            <ac:cxnSpMk id="121" creationId="{910ED53D-FFB1-433E-8DD3-79EB879CE869}"/>
          </ac:cxnSpMkLst>
        </pc:cxnChg>
        <pc:cxnChg chg="mod">
          <ac:chgData name="Joshua Grogin" userId="e6d7dc6f-9383-40d1-84d6-82e9f2a0f42b" providerId="ADAL" clId="{672E2658-5085-4B6D-AD02-FC6AD67351D0}" dt="2022-06-27T16:14:12.488" v="6337" actId="207"/>
          <ac:cxnSpMkLst>
            <pc:docMk/>
            <pc:sldMk cId="565647682" sldId="307"/>
            <ac:cxnSpMk id="140" creationId="{8ECB1F9D-1FE3-45C2-AD0C-017A235DB580}"/>
          </ac:cxnSpMkLst>
        </pc:cxnChg>
      </pc:sldChg>
      <pc:sldChg chg="addSp delSp modSp add mod">
        <pc:chgData name="Joshua Grogin" userId="e6d7dc6f-9383-40d1-84d6-82e9f2a0f42b" providerId="ADAL" clId="{672E2658-5085-4B6D-AD02-FC6AD67351D0}" dt="2022-06-27T16:11:03.840" v="6328" actId="20577"/>
        <pc:sldMkLst>
          <pc:docMk/>
          <pc:sldMk cId="461430428" sldId="308"/>
        </pc:sldMkLst>
        <pc:spChg chg="mod">
          <ac:chgData name="Joshua Grogin" userId="e6d7dc6f-9383-40d1-84d6-82e9f2a0f42b" providerId="ADAL" clId="{672E2658-5085-4B6D-AD02-FC6AD67351D0}" dt="2022-06-27T16:09:20.207" v="6271"/>
          <ac:spMkLst>
            <pc:docMk/>
            <pc:sldMk cId="461430428" sldId="308"/>
            <ac:spMk id="39" creationId="{AB9E21F6-C068-46B3-A474-C59F5FBD26F5}"/>
          </ac:spMkLst>
        </pc:spChg>
        <pc:spChg chg="mod">
          <ac:chgData name="Joshua Grogin" userId="e6d7dc6f-9383-40d1-84d6-82e9f2a0f42b" providerId="ADAL" clId="{672E2658-5085-4B6D-AD02-FC6AD67351D0}" dt="2022-06-27T16:09:20.207" v="6271"/>
          <ac:spMkLst>
            <pc:docMk/>
            <pc:sldMk cId="461430428" sldId="308"/>
            <ac:spMk id="40" creationId="{60177B83-3B63-430B-8A6B-98D6AECF42DE}"/>
          </ac:spMkLst>
        </pc:spChg>
        <pc:spChg chg="add del mod">
          <ac:chgData name="Joshua Grogin" userId="e6d7dc6f-9383-40d1-84d6-82e9f2a0f42b" providerId="ADAL" clId="{672E2658-5085-4B6D-AD02-FC6AD67351D0}" dt="2022-06-27T16:09:35.368" v="6276"/>
          <ac:spMkLst>
            <pc:docMk/>
            <pc:sldMk cId="461430428" sldId="308"/>
            <ac:spMk id="41" creationId="{DF5885A2-928E-451F-BB8E-79827311BA39}"/>
          </ac:spMkLst>
        </pc:spChg>
        <pc:spChg chg="mod">
          <ac:chgData name="Joshua Grogin" userId="e6d7dc6f-9383-40d1-84d6-82e9f2a0f42b" providerId="ADAL" clId="{672E2658-5085-4B6D-AD02-FC6AD67351D0}" dt="2022-06-27T16:09:53.490" v="6280" actId="207"/>
          <ac:spMkLst>
            <pc:docMk/>
            <pc:sldMk cId="461430428" sldId="308"/>
            <ac:spMk id="47" creationId="{4617A2DE-A56D-4A2F-9092-17803EDD6A77}"/>
          </ac:spMkLst>
        </pc:spChg>
        <pc:spChg chg="mod">
          <ac:chgData name="Joshua Grogin" userId="e6d7dc6f-9383-40d1-84d6-82e9f2a0f42b" providerId="ADAL" clId="{672E2658-5085-4B6D-AD02-FC6AD67351D0}" dt="2022-06-27T16:11:03.770" v="6327" actId="20577"/>
          <ac:spMkLst>
            <pc:docMk/>
            <pc:sldMk cId="461430428" sldId="308"/>
            <ac:spMk id="77" creationId="{A78AE187-70D4-41E6-921F-36F52362F8DA}"/>
          </ac:spMkLst>
        </pc:spChg>
        <pc:spChg chg="mod">
          <ac:chgData name="Joshua Grogin" userId="e6d7dc6f-9383-40d1-84d6-82e9f2a0f42b" providerId="ADAL" clId="{672E2658-5085-4B6D-AD02-FC6AD67351D0}" dt="2022-06-27T16:11:03.840" v="6328" actId="20577"/>
          <ac:spMkLst>
            <pc:docMk/>
            <pc:sldMk cId="461430428" sldId="308"/>
            <ac:spMk id="78" creationId="{D5C28164-4F14-4C74-B50A-FE0F5A44BCC2}"/>
          </ac:spMkLst>
        </pc:spChg>
        <pc:grpChg chg="add del mod">
          <ac:chgData name="Joshua Grogin" userId="e6d7dc6f-9383-40d1-84d6-82e9f2a0f42b" providerId="ADAL" clId="{672E2658-5085-4B6D-AD02-FC6AD67351D0}" dt="2022-06-27T16:09:21.447" v="6272"/>
          <ac:grpSpMkLst>
            <pc:docMk/>
            <pc:sldMk cId="461430428" sldId="308"/>
            <ac:grpSpMk id="38" creationId="{40B84574-EA84-4363-A917-7F67C2DCA339}"/>
          </ac:grpSpMkLst>
        </pc:grpChg>
        <pc:grpChg chg="add mod">
          <ac:chgData name="Joshua Grogin" userId="e6d7dc6f-9383-40d1-84d6-82e9f2a0f42b" providerId="ADAL" clId="{672E2658-5085-4B6D-AD02-FC6AD67351D0}" dt="2022-06-27T16:09:53.490" v="6280" actId="207"/>
          <ac:grpSpMkLst>
            <pc:docMk/>
            <pc:sldMk cId="461430428" sldId="308"/>
            <ac:grpSpMk id="42" creationId="{0BC813F0-3035-40FE-A94F-015E4F5C15AB}"/>
          </ac:grpSpMkLst>
        </pc:grpChg>
        <pc:grpChg chg="mod">
          <ac:chgData name="Joshua Grogin" userId="e6d7dc6f-9383-40d1-84d6-82e9f2a0f42b" providerId="ADAL" clId="{672E2658-5085-4B6D-AD02-FC6AD67351D0}" dt="2022-06-27T16:11:03.770" v="6327" actId="20577"/>
          <ac:grpSpMkLst>
            <pc:docMk/>
            <pc:sldMk cId="461430428" sldId="308"/>
            <ac:grpSpMk id="76" creationId="{45960A23-A8B1-488F-8636-B36D96656B3B}"/>
          </ac:grpSpMkLst>
        </pc:grpChg>
        <pc:cxnChg chg="mod">
          <ac:chgData name="Joshua Grogin" userId="e6d7dc6f-9383-40d1-84d6-82e9f2a0f42b" providerId="ADAL" clId="{672E2658-5085-4B6D-AD02-FC6AD67351D0}" dt="2022-06-27T16:09:53.490" v="6280" actId="207"/>
          <ac:cxnSpMkLst>
            <pc:docMk/>
            <pc:sldMk cId="461430428" sldId="308"/>
            <ac:cxnSpMk id="43" creationId="{61246110-78C3-4CF9-A252-FA4CABB4D8DC}"/>
          </ac:cxnSpMkLst>
        </pc:cxnChg>
      </pc:sldChg>
      <pc:sldChg chg="addSp delSp modSp add mod">
        <pc:chgData name="Joshua Grogin" userId="e6d7dc6f-9383-40d1-84d6-82e9f2a0f42b" providerId="ADAL" clId="{672E2658-5085-4B6D-AD02-FC6AD67351D0}" dt="2022-06-28T09:17:58.478" v="8537" actId="20577"/>
        <pc:sldMkLst>
          <pc:docMk/>
          <pc:sldMk cId="3456016838" sldId="309"/>
        </pc:sldMkLst>
        <pc:spChg chg="mod">
          <ac:chgData name="Joshua Grogin" userId="e6d7dc6f-9383-40d1-84d6-82e9f2a0f42b" providerId="ADAL" clId="{672E2658-5085-4B6D-AD02-FC6AD67351D0}" dt="2022-06-27T16:21:59.338" v="6578" actId="20577"/>
          <ac:spMkLst>
            <pc:docMk/>
            <pc:sldMk cId="3456016838" sldId="309"/>
            <ac:spMk id="77" creationId="{DA2FEBF8-FADB-49BB-BFD9-6F1ABBD08E30}"/>
          </ac:spMkLst>
        </pc:spChg>
        <pc:spChg chg="mod">
          <ac:chgData name="Joshua Grogin" userId="e6d7dc6f-9383-40d1-84d6-82e9f2a0f42b" providerId="ADAL" clId="{672E2658-5085-4B6D-AD02-FC6AD67351D0}" dt="2022-06-28T09:17:58.478" v="8537" actId="20577"/>
          <ac:spMkLst>
            <pc:docMk/>
            <pc:sldMk cId="3456016838" sldId="309"/>
            <ac:spMk id="78" creationId="{F67CAAD3-833C-4209-B4FC-8A2C71814AB9}"/>
          </ac:spMkLst>
        </pc:spChg>
        <pc:spChg chg="mod">
          <ac:chgData name="Joshua Grogin" userId="e6d7dc6f-9383-40d1-84d6-82e9f2a0f42b" providerId="ADAL" clId="{672E2658-5085-4B6D-AD02-FC6AD67351D0}" dt="2022-06-27T16:19:39.223" v="6557" actId="207"/>
          <ac:spMkLst>
            <pc:docMk/>
            <pc:sldMk cId="3456016838" sldId="309"/>
            <ac:spMk id="100" creationId="{15238F71-1F98-4320-9E3E-533BC5762072}"/>
          </ac:spMkLst>
        </pc:spChg>
        <pc:spChg chg="mod">
          <ac:chgData name="Joshua Grogin" userId="e6d7dc6f-9383-40d1-84d6-82e9f2a0f42b" providerId="ADAL" clId="{672E2658-5085-4B6D-AD02-FC6AD67351D0}" dt="2022-06-27T16:19:39.223" v="6557" actId="207"/>
          <ac:spMkLst>
            <pc:docMk/>
            <pc:sldMk cId="3456016838" sldId="309"/>
            <ac:spMk id="132" creationId="{768D4BAD-2BFD-4578-99DD-D589F767993D}"/>
          </ac:spMkLst>
        </pc:spChg>
        <pc:grpChg chg="del">
          <ac:chgData name="Joshua Grogin" userId="e6d7dc6f-9383-40d1-84d6-82e9f2a0f42b" providerId="ADAL" clId="{672E2658-5085-4B6D-AD02-FC6AD67351D0}" dt="2022-06-27T16:19:52.463" v="6558" actId="478"/>
          <ac:grpSpMkLst>
            <pc:docMk/>
            <pc:sldMk cId="3456016838" sldId="309"/>
            <ac:grpSpMk id="70" creationId="{1DCFB9D4-CA09-4C11-A168-A1C764801E34}"/>
          </ac:grpSpMkLst>
        </pc:grpChg>
        <pc:grpChg chg="del">
          <ac:chgData name="Joshua Grogin" userId="e6d7dc6f-9383-40d1-84d6-82e9f2a0f42b" providerId="ADAL" clId="{672E2658-5085-4B6D-AD02-FC6AD67351D0}" dt="2022-06-27T16:19:52.463" v="6558" actId="478"/>
          <ac:grpSpMkLst>
            <pc:docMk/>
            <pc:sldMk cId="3456016838" sldId="309"/>
            <ac:grpSpMk id="73" creationId="{39AA195D-08E8-4DA3-9825-FCF78541ADEC}"/>
          </ac:grpSpMkLst>
        </pc:grpChg>
        <pc:grpChg chg="add mod">
          <ac:chgData name="Joshua Grogin" userId="e6d7dc6f-9383-40d1-84d6-82e9f2a0f42b" providerId="ADAL" clId="{672E2658-5085-4B6D-AD02-FC6AD67351D0}" dt="2022-06-27T16:21:59.338" v="6578" actId="20577"/>
          <ac:grpSpMkLst>
            <pc:docMk/>
            <pc:sldMk cId="3456016838" sldId="309"/>
            <ac:grpSpMk id="76" creationId="{1133EDDF-92C7-4361-B254-11ED81D9CE17}"/>
          </ac:grpSpMkLst>
        </pc:grpChg>
        <pc:grpChg chg="mod">
          <ac:chgData name="Joshua Grogin" userId="e6d7dc6f-9383-40d1-84d6-82e9f2a0f42b" providerId="ADAL" clId="{672E2658-5085-4B6D-AD02-FC6AD67351D0}" dt="2022-06-27T16:19:39.223" v="6557" actId="207"/>
          <ac:grpSpMkLst>
            <pc:docMk/>
            <pc:sldMk cId="3456016838" sldId="309"/>
            <ac:grpSpMk id="98" creationId="{118E1D65-172F-4F81-A451-3B73BEE904CE}"/>
          </ac:grpSpMkLst>
        </pc:grpChg>
        <pc:grpChg chg="del">
          <ac:chgData name="Joshua Grogin" userId="e6d7dc6f-9383-40d1-84d6-82e9f2a0f42b" providerId="ADAL" clId="{672E2658-5085-4B6D-AD02-FC6AD67351D0}" dt="2022-06-27T16:19:30.108" v="6556" actId="478"/>
          <ac:grpSpMkLst>
            <pc:docMk/>
            <pc:sldMk cId="3456016838" sldId="309"/>
            <ac:grpSpMk id="123" creationId="{6F1DB394-A576-4DF9-8927-84347EC9DC5B}"/>
          </ac:grpSpMkLst>
        </pc:grpChg>
        <pc:grpChg chg="del">
          <ac:chgData name="Joshua Grogin" userId="e6d7dc6f-9383-40d1-84d6-82e9f2a0f42b" providerId="ADAL" clId="{672E2658-5085-4B6D-AD02-FC6AD67351D0}" dt="2022-06-27T16:19:26.089" v="6555" actId="478"/>
          <ac:grpSpMkLst>
            <pc:docMk/>
            <pc:sldMk cId="3456016838" sldId="309"/>
            <ac:grpSpMk id="126" creationId="{826B3645-71C8-42A9-9403-DD912A9148C2}"/>
          </ac:grpSpMkLst>
        </pc:grpChg>
        <pc:grpChg chg="mod">
          <ac:chgData name="Joshua Grogin" userId="e6d7dc6f-9383-40d1-84d6-82e9f2a0f42b" providerId="ADAL" clId="{672E2658-5085-4B6D-AD02-FC6AD67351D0}" dt="2022-06-27T16:19:39.223" v="6557" actId="207"/>
          <ac:grpSpMkLst>
            <pc:docMk/>
            <pc:sldMk cId="3456016838" sldId="309"/>
            <ac:grpSpMk id="130" creationId="{A2AC51EF-5266-4397-A6DE-E76469EB777B}"/>
          </ac:grpSpMkLst>
        </pc:grpChg>
        <pc:grpChg chg="del">
          <ac:chgData name="Joshua Grogin" userId="e6d7dc6f-9383-40d1-84d6-82e9f2a0f42b" providerId="ADAL" clId="{672E2658-5085-4B6D-AD02-FC6AD67351D0}" dt="2022-06-27T16:19:21.344" v="6554" actId="478"/>
          <ac:grpSpMkLst>
            <pc:docMk/>
            <pc:sldMk cId="3456016838" sldId="309"/>
            <ac:grpSpMk id="145" creationId="{BD67E629-FEE4-4124-8305-15DA839DA525}"/>
          </ac:grpSpMkLst>
        </pc:grpChg>
        <pc:grpChg chg="del">
          <ac:chgData name="Joshua Grogin" userId="e6d7dc6f-9383-40d1-84d6-82e9f2a0f42b" providerId="ADAL" clId="{672E2658-5085-4B6D-AD02-FC6AD67351D0}" dt="2022-06-27T16:19:21.344" v="6554" actId="478"/>
          <ac:grpSpMkLst>
            <pc:docMk/>
            <pc:sldMk cId="3456016838" sldId="309"/>
            <ac:grpSpMk id="148" creationId="{79416253-FEAB-49DD-88AB-A3BC83192C02}"/>
          </ac:grpSpMkLst>
        </pc:grpChg>
        <pc:cxnChg chg="mod">
          <ac:chgData name="Joshua Grogin" userId="e6d7dc6f-9383-40d1-84d6-82e9f2a0f42b" providerId="ADAL" clId="{672E2658-5085-4B6D-AD02-FC6AD67351D0}" dt="2022-06-27T16:19:39.223" v="6557" actId="207"/>
          <ac:cxnSpMkLst>
            <pc:docMk/>
            <pc:sldMk cId="3456016838" sldId="309"/>
            <ac:cxnSpMk id="99" creationId="{53DB82D7-83AE-4A20-ADB4-83EE189E02AB}"/>
          </ac:cxnSpMkLst>
        </pc:cxnChg>
        <pc:cxnChg chg="mod">
          <ac:chgData name="Joshua Grogin" userId="e6d7dc6f-9383-40d1-84d6-82e9f2a0f42b" providerId="ADAL" clId="{672E2658-5085-4B6D-AD02-FC6AD67351D0}" dt="2022-06-27T16:19:39.223" v="6557" actId="207"/>
          <ac:cxnSpMkLst>
            <pc:docMk/>
            <pc:sldMk cId="3456016838" sldId="309"/>
            <ac:cxnSpMk id="131" creationId="{FD7EA73F-BC5A-47F5-AD5B-7FD505C694EE}"/>
          </ac:cxnSpMkLst>
        </pc:cxnChg>
      </pc:sldChg>
      <pc:sldChg chg="add">
        <pc:chgData name="Joshua Grogin" userId="e6d7dc6f-9383-40d1-84d6-82e9f2a0f42b" providerId="ADAL" clId="{672E2658-5085-4B6D-AD02-FC6AD67351D0}" dt="2022-06-27T16:18:35.112" v="6553" actId="2890"/>
        <pc:sldMkLst>
          <pc:docMk/>
          <pc:sldMk cId="1061316131" sldId="310"/>
        </pc:sldMkLst>
      </pc:sldChg>
      <pc:sldChg chg="modSp add mod">
        <pc:chgData name="Joshua Grogin" userId="e6d7dc6f-9383-40d1-84d6-82e9f2a0f42b" providerId="ADAL" clId="{672E2658-5085-4B6D-AD02-FC6AD67351D0}" dt="2022-06-27T16:30:58.698" v="7033" actId="14100"/>
        <pc:sldMkLst>
          <pc:docMk/>
          <pc:sldMk cId="2052391452" sldId="311"/>
        </pc:sldMkLst>
        <pc:spChg chg="mod">
          <ac:chgData name="Joshua Grogin" userId="e6d7dc6f-9383-40d1-84d6-82e9f2a0f42b" providerId="ADAL" clId="{672E2658-5085-4B6D-AD02-FC6AD67351D0}" dt="2022-06-27T16:24:12.407" v="6851" actId="20577"/>
          <ac:spMkLst>
            <pc:docMk/>
            <pc:sldMk cId="2052391452" sldId="311"/>
            <ac:spMk id="77" creationId="{DA2FEBF8-FADB-49BB-BFD9-6F1ABBD08E30}"/>
          </ac:spMkLst>
        </pc:spChg>
        <pc:spChg chg="mod">
          <ac:chgData name="Joshua Grogin" userId="e6d7dc6f-9383-40d1-84d6-82e9f2a0f42b" providerId="ADAL" clId="{672E2658-5085-4B6D-AD02-FC6AD67351D0}" dt="2022-06-27T16:26:10.861" v="6947" actId="313"/>
          <ac:spMkLst>
            <pc:docMk/>
            <pc:sldMk cId="2052391452" sldId="311"/>
            <ac:spMk id="78" creationId="{F67CAAD3-833C-4209-B4FC-8A2C71814AB9}"/>
          </ac:spMkLst>
        </pc:spChg>
        <pc:grpChg chg="mod">
          <ac:chgData name="Joshua Grogin" userId="e6d7dc6f-9383-40d1-84d6-82e9f2a0f42b" providerId="ADAL" clId="{672E2658-5085-4B6D-AD02-FC6AD67351D0}" dt="2022-06-27T16:30:58.698" v="7033" actId="14100"/>
          <ac:grpSpMkLst>
            <pc:docMk/>
            <pc:sldMk cId="2052391452" sldId="311"/>
            <ac:grpSpMk id="76" creationId="{1133EDDF-92C7-4361-B254-11ED81D9CE17}"/>
          </ac:grpSpMkLst>
        </pc:grpChg>
      </pc:sldChg>
      <pc:sldChg chg="modSp add mod">
        <pc:chgData name="Joshua Grogin" userId="e6d7dc6f-9383-40d1-84d6-82e9f2a0f42b" providerId="ADAL" clId="{672E2658-5085-4B6D-AD02-FC6AD67351D0}" dt="2022-06-27T16:30:06.324" v="7031" actId="20577"/>
        <pc:sldMkLst>
          <pc:docMk/>
          <pc:sldMk cId="2013924195" sldId="312"/>
        </pc:sldMkLst>
        <pc:spChg chg="mod">
          <ac:chgData name="Joshua Grogin" userId="e6d7dc6f-9383-40d1-84d6-82e9f2a0f42b" providerId="ADAL" clId="{672E2658-5085-4B6D-AD02-FC6AD67351D0}" dt="2022-06-27T16:26:31.968" v="6952" actId="20577"/>
          <ac:spMkLst>
            <pc:docMk/>
            <pc:sldMk cId="2013924195" sldId="312"/>
            <ac:spMk id="2" creationId="{A1877F4A-626E-4FF2-AFD0-C5649510CCD3}"/>
          </ac:spMkLst>
        </pc:spChg>
        <pc:spChg chg="mod">
          <ac:chgData name="Joshua Grogin" userId="e6d7dc6f-9383-40d1-84d6-82e9f2a0f42b" providerId="ADAL" clId="{672E2658-5085-4B6D-AD02-FC6AD67351D0}" dt="2022-06-27T16:30:06.324" v="7031" actId="20577"/>
          <ac:spMkLst>
            <pc:docMk/>
            <pc:sldMk cId="2013924195" sldId="312"/>
            <ac:spMk id="3" creationId="{7BD9AF44-2293-420E-B1D9-2E28E1FB46CA}"/>
          </ac:spMkLst>
        </pc:spChg>
      </pc:sldChg>
      <pc:sldChg chg="add ord">
        <pc:chgData name="Joshua Grogin" userId="e6d7dc6f-9383-40d1-84d6-82e9f2a0f42b" providerId="ADAL" clId="{672E2658-5085-4B6D-AD02-FC6AD67351D0}" dt="2022-06-27T16:31:14.710" v="7036"/>
        <pc:sldMkLst>
          <pc:docMk/>
          <pc:sldMk cId="4119765573" sldId="313"/>
        </pc:sldMkLst>
      </pc:sldChg>
      <pc:sldChg chg="modSp new mod">
        <pc:chgData name="Joshua Grogin" userId="e6d7dc6f-9383-40d1-84d6-82e9f2a0f42b" providerId="ADAL" clId="{672E2658-5085-4B6D-AD02-FC6AD67351D0}" dt="2022-06-28T08:04:11.172" v="8422" actId="33524"/>
        <pc:sldMkLst>
          <pc:docMk/>
          <pc:sldMk cId="2130960821" sldId="314"/>
        </pc:sldMkLst>
        <pc:spChg chg="mod">
          <ac:chgData name="Joshua Grogin" userId="e6d7dc6f-9383-40d1-84d6-82e9f2a0f42b" providerId="ADAL" clId="{672E2658-5085-4B6D-AD02-FC6AD67351D0}" dt="2022-06-27T16:34:38.904" v="7064" actId="20577"/>
          <ac:spMkLst>
            <pc:docMk/>
            <pc:sldMk cId="2130960821" sldId="314"/>
            <ac:spMk id="2" creationId="{2B3B4B72-40AB-4C0B-BCE8-99161EEE16BC}"/>
          </ac:spMkLst>
        </pc:spChg>
        <pc:spChg chg="mod">
          <ac:chgData name="Joshua Grogin" userId="e6d7dc6f-9383-40d1-84d6-82e9f2a0f42b" providerId="ADAL" clId="{672E2658-5085-4B6D-AD02-FC6AD67351D0}" dt="2022-06-28T08:04:11.172" v="8422" actId="33524"/>
          <ac:spMkLst>
            <pc:docMk/>
            <pc:sldMk cId="2130960821" sldId="314"/>
            <ac:spMk id="3" creationId="{07B96785-65C1-42CE-BC12-FFAC2DCE90CA}"/>
          </ac:spMkLst>
        </pc:spChg>
      </pc:sldChg>
      <pc:sldChg chg="addSp delSp modSp new mod">
        <pc:chgData name="Joshua Grogin" userId="e6d7dc6f-9383-40d1-84d6-82e9f2a0f42b" providerId="ADAL" clId="{672E2658-5085-4B6D-AD02-FC6AD67351D0}" dt="2022-06-28T08:04:48.919" v="8427" actId="20577"/>
        <pc:sldMkLst>
          <pc:docMk/>
          <pc:sldMk cId="874531767" sldId="315"/>
        </pc:sldMkLst>
        <pc:spChg chg="mod">
          <ac:chgData name="Joshua Grogin" userId="e6d7dc6f-9383-40d1-84d6-82e9f2a0f42b" providerId="ADAL" clId="{672E2658-5085-4B6D-AD02-FC6AD67351D0}" dt="2022-06-27T16:39:07.882" v="7564" actId="20577"/>
          <ac:spMkLst>
            <pc:docMk/>
            <pc:sldMk cId="874531767" sldId="315"/>
            <ac:spMk id="2" creationId="{6135527B-0665-4D8C-A084-603CC3570831}"/>
          </ac:spMkLst>
        </pc:spChg>
        <pc:spChg chg="mod">
          <ac:chgData name="Joshua Grogin" userId="e6d7dc6f-9383-40d1-84d6-82e9f2a0f42b" providerId="ADAL" clId="{672E2658-5085-4B6D-AD02-FC6AD67351D0}" dt="2022-06-28T08:04:48.919" v="8427" actId="20577"/>
          <ac:spMkLst>
            <pc:docMk/>
            <pc:sldMk cId="874531767" sldId="315"/>
            <ac:spMk id="3" creationId="{A1F4AC97-33EF-4F61-BF9A-8F5EF5789354}"/>
          </ac:spMkLst>
        </pc:spChg>
        <pc:spChg chg="del">
          <ac:chgData name="Joshua Grogin" userId="e6d7dc6f-9383-40d1-84d6-82e9f2a0f42b" providerId="ADAL" clId="{672E2658-5085-4B6D-AD02-FC6AD67351D0}" dt="2022-06-27T16:40:09.028" v="7569"/>
          <ac:spMkLst>
            <pc:docMk/>
            <pc:sldMk cId="874531767" sldId="315"/>
            <ac:spMk id="4" creationId="{59ECAD08-BFF8-42AB-AF96-3079E0EF4E16}"/>
          </ac:spMkLst>
        </pc:spChg>
        <pc:spChg chg="add del mod">
          <ac:chgData name="Joshua Grogin" userId="e6d7dc6f-9383-40d1-84d6-82e9f2a0f42b" providerId="ADAL" clId="{672E2658-5085-4B6D-AD02-FC6AD67351D0}" dt="2022-06-27T16:40:52.743" v="7571" actId="478"/>
          <ac:spMkLst>
            <pc:docMk/>
            <pc:sldMk cId="874531767" sldId="315"/>
            <ac:spMk id="5" creationId="{4BF18377-E9D8-8C4D-A34D-B4AE7631D834}"/>
          </ac:spMkLst>
        </pc:spChg>
        <pc:spChg chg="add del mod">
          <ac:chgData name="Joshua Grogin" userId="e6d7dc6f-9383-40d1-84d6-82e9f2a0f42b" providerId="ADAL" clId="{672E2658-5085-4B6D-AD02-FC6AD67351D0}" dt="2022-06-27T16:41:29.038" v="7576" actId="478"/>
          <ac:spMkLst>
            <pc:docMk/>
            <pc:sldMk cId="874531767" sldId="315"/>
            <ac:spMk id="7" creationId="{2559F742-6841-4FBA-AC0E-151163A04796}"/>
          </ac:spMkLst>
        </pc:spChg>
        <pc:spChg chg="add mod">
          <ac:chgData name="Joshua Grogin" userId="e6d7dc6f-9383-40d1-84d6-82e9f2a0f42b" providerId="ADAL" clId="{672E2658-5085-4B6D-AD02-FC6AD67351D0}" dt="2022-06-27T16:40:56.484" v="7573"/>
          <ac:spMkLst>
            <pc:docMk/>
            <pc:sldMk cId="874531767" sldId="315"/>
            <ac:spMk id="9" creationId="{C6A9722C-CECA-1444-81B0-021C7FE62540}"/>
          </ac:spMkLst>
        </pc:spChg>
        <pc:spChg chg="add mod">
          <ac:chgData name="Joshua Grogin" userId="e6d7dc6f-9383-40d1-84d6-82e9f2a0f42b" providerId="ADAL" clId="{672E2658-5085-4B6D-AD02-FC6AD67351D0}" dt="2022-06-27T16:40:56.484" v="7573"/>
          <ac:spMkLst>
            <pc:docMk/>
            <pc:sldMk cId="874531767" sldId="315"/>
            <ac:spMk id="10" creationId="{E06E4F67-8E65-7440-9AC9-8D3DDFDEF412}"/>
          </ac:spMkLst>
        </pc:spChg>
        <pc:spChg chg="add del mod">
          <ac:chgData name="Joshua Grogin" userId="e6d7dc6f-9383-40d1-84d6-82e9f2a0f42b" providerId="ADAL" clId="{672E2658-5085-4B6D-AD02-FC6AD67351D0}" dt="2022-06-27T16:49:13.754" v="7973" actId="478"/>
          <ac:spMkLst>
            <pc:docMk/>
            <pc:sldMk cId="874531767" sldId="315"/>
            <ac:spMk id="11" creationId="{DB660575-619B-C848-BDD6-3F940F56073F}"/>
          </ac:spMkLst>
        </pc:spChg>
        <pc:spChg chg="add mod">
          <ac:chgData name="Joshua Grogin" userId="e6d7dc6f-9383-40d1-84d6-82e9f2a0f42b" providerId="ADAL" clId="{672E2658-5085-4B6D-AD02-FC6AD67351D0}" dt="2022-06-27T16:47:42.984" v="7941" actId="403"/>
          <ac:spMkLst>
            <pc:docMk/>
            <pc:sldMk cId="874531767" sldId="315"/>
            <ac:spMk id="13" creationId="{7440FCC5-E463-B047-89FF-3BCA8AD4F552}"/>
          </ac:spMkLst>
        </pc:spChg>
        <pc:spChg chg="add del mod">
          <ac:chgData name="Joshua Grogin" userId="e6d7dc6f-9383-40d1-84d6-82e9f2a0f42b" providerId="ADAL" clId="{672E2658-5085-4B6D-AD02-FC6AD67351D0}" dt="2022-06-27T16:49:15.980" v="7974" actId="478"/>
          <ac:spMkLst>
            <pc:docMk/>
            <pc:sldMk cId="874531767" sldId="315"/>
            <ac:spMk id="14" creationId="{EDB3B269-443A-A242-A1A6-1AC8D2D00247}"/>
          </ac:spMkLst>
        </pc:spChg>
        <pc:spChg chg="add del mod">
          <ac:chgData name="Joshua Grogin" userId="e6d7dc6f-9383-40d1-84d6-82e9f2a0f42b" providerId="ADAL" clId="{672E2658-5085-4B6D-AD02-FC6AD67351D0}" dt="2022-06-27T16:49:21.100" v="7976" actId="478"/>
          <ac:spMkLst>
            <pc:docMk/>
            <pc:sldMk cId="874531767" sldId="315"/>
            <ac:spMk id="17" creationId="{4C7CF17A-598A-2D44-BA6C-F3442B2E2E37}"/>
          </ac:spMkLst>
        </pc:spChg>
        <pc:spChg chg="add del mod">
          <ac:chgData name="Joshua Grogin" userId="e6d7dc6f-9383-40d1-84d6-82e9f2a0f42b" providerId="ADAL" clId="{672E2658-5085-4B6D-AD02-FC6AD67351D0}" dt="2022-06-27T16:49:13.754" v="7973" actId="478"/>
          <ac:spMkLst>
            <pc:docMk/>
            <pc:sldMk cId="874531767" sldId="315"/>
            <ac:spMk id="18" creationId="{4DD1FAEA-5B5A-B44D-BF72-1D9BFA551A4B}"/>
          </ac:spMkLst>
        </pc:spChg>
        <pc:spChg chg="add mod">
          <ac:chgData name="Joshua Grogin" userId="e6d7dc6f-9383-40d1-84d6-82e9f2a0f42b" providerId="ADAL" clId="{672E2658-5085-4B6D-AD02-FC6AD67351D0}" dt="2022-06-27T16:41:23.471" v="7574"/>
          <ac:spMkLst>
            <pc:docMk/>
            <pc:sldMk cId="874531767" sldId="315"/>
            <ac:spMk id="21" creationId="{7CF995D8-2382-E941-A964-ED7970D5F99B}"/>
          </ac:spMkLst>
        </pc:spChg>
        <pc:spChg chg="add mod">
          <ac:chgData name="Joshua Grogin" userId="e6d7dc6f-9383-40d1-84d6-82e9f2a0f42b" providerId="ADAL" clId="{672E2658-5085-4B6D-AD02-FC6AD67351D0}" dt="2022-06-27T16:47:48.615" v="7942" actId="403"/>
          <ac:spMkLst>
            <pc:docMk/>
            <pc:sldMk cId="874531767" sldId="315"/>
            <ac:spMk id="22" creationId="{C6A9722C-CECA-1444-81B0-021C7FE62540}"/>
          </ac:spMkLst>
        </pc:spChg>
        <pc:spChg chg="add mod">
          <ac:chgData name="Joshua Grogin" userId="e6d7dc6f-9383-40d1-84d6-82e9f2a0f42b" providerId="ADAL" clId="{672E2658-5085-4B6D-AD02-FC6AD67351D0}" dt="2022-06-27T16:49:39.616" v="7983" actId="1035"/>
          <ac:spMkLst>
            <pc:docMk/>
            <pc:sldMk cId="874531767" sldId="315"/>
            <ac:spMk id="23" creationId="{E06E4F67-8E65-7440-9AC9-8D3DDFDEF412}"/>
          </ac:spMkLst>
        </pc:spChg>
        <pc:grpChg chg="add mod">
          <ac:chgData name="Joshua Grogin" userId="e6d7dc6f-9383-40d1-84d6-82e9f2a0f42b" providerId="ADAL" clId="{672E2658-5085-4B6D-AD02-FC6AD67351D0}" dt="2022-06-27T16:40:56.484" v="7573"/>
          <ac:grpSpMkLst>
            <pc:docMk/>
            <pc:sldMk cId="874531767" sldId="315"/>
            <ac:grpSpMk id="8" creationId="{4B06B35E-57A0-B740-B646-D1027B4AD7BE}"/>
          </ac:grpSpMkLst>
        </pc:grpChg>
        <pc:grpChg chg="add mod">
          <ac:chgData name="Joshua Grogin" userId="e6d7dc6f-9383-40d1-84d6-82e9f2a0f42b" providerId="ADAL" clId="{672E2658-5085-4B6D-AD02-FC6AD67351D0}" dt="2022-06-27T16:47:48.615" v="7942" actId="403"/>
          <ac:grpSpMkLst>
            <pc:docMk/>
            <pc:sldMk cId="874531767" sldId="315"/>
            <ac:grpSpMk id="12" creationId="{4B06B35E-57A0-B740-B646-D1027B4AD7BE}"/>
          </ac:grpSpMkLst>
        </pc:grpChg>
        <pc:grpChg chg="add del mod">
          <ac:chgData name="Joshua Grogin" userId="e6d7dc6f-9383-40d1-84d6-82e9f2a0f42b" providerId="ADAL" clId="{672E2658-5085-4B6D-AD02-FC6AD67351D0}" dt="2022-06-27T16:49:13.754" v="7973" actId="478"/>
          <ac:grpSpMkLst>
            <pc:docMk/>
            <pc:sldMk cId="874531767" sldId="315"/>
            <ac:grpSpMk id="16" creationId="{CC927739-F34C-9B4A-A105-088CBBCFA2F1}"/>
          </ac:grpSpMkLst>
        </pc:grpChg>
        <pc:inkChg chg="add del mod">
          <ac:chgData name="Joshua Grogin" userId="e6d7dc6f-9383-40d1-84d6-82e9f2a0f42b" providerId="ADAL" clId="{672E2658-5085-4B6D-AD02-FC6AD67351D0}" dt="2022-06-27T16:49:13.754" v="7973" actId="478"/>
          <ac:inkMkLst>
            <pc:docMk/>
            <pc:sldMk cId="874531767" sldId="315"/>
            <ac:inkMk id="15" creationId="{5D648B4F-B6AF-544F-96DA-64B6495B80BE}"/>
          </ac:inkMkLst>
        </pc:inkChg>
        <pc:inkChg chg="add del mod">
          <ac:chgData name="Joshua Grogin" userId="e6d7dc6f-9383-40d1-84d6-82e9f2a0f42b" providerId="ADAL" clId="{672E2658-5085-4B6D-AD02-FC6AD67351D0}" dt="2022-06-27T16:49:13.754" v="7973" actId="478"/>
          <ac:inkMkLst>
            <pc:docMk/>
            <pc:sldMk cId="874531767" sldId="315"/>
            <ac:inkMk id="19" creationId="{DEFCFD02-D31B-964F-99FC-5E15BEFE40CA}"/>
          </ac:inkMkLst>
        </pc:inkChg>
        <pc:cxnChg chg="add mod">
          <ac:chgData name="Joshua Grogin" userId="e6d7dc6f-9383-40d1-84d6-82e9f2a0f42b" providerId="ADAL" clId="{672E2658-5085-4B6D-AD02-FC6AD67351D0}" dt="2022-06-27T16:41:23.471" v="7574"/>
          <ac:cxnSpMkLst>
            <pc:docMk/>
            <pc:sldMk cId="874531767" sldId="315"/>
            <ac:cxnSpMk id="20" creationId="{41C98A62-36D4-CA49-AAC7-4DA350F17FD2}"/>
          </ac:cxnSpMkLst>
        </pc:cxnChg>
      </pc:sldChg>
      <pc:sldChg chg="delSp modSp add mod">
        <pc:chgData name="Joshua Grogin" userId="e6d7dc6f-9383-40d1-84d6-82e9f2a0f42b" providerId="ADAL" clId="{672E2658-5085-4B6D-AD02-FC6AD67351D0}" dt="2022-06-28T09:13:01.834" v="8515" actId="20577"/>
        <pc:sldMkLst>
          <pc:docMk/>
          <pc:sldMk cId="3571527952" sldId="316"/>
        </pc:sldMkLst>
        <pc:spChg chg="mod">
          <ac:chgData name="Joshua Grogin" userId="e6d7dc6f-9383-40d1-84d6-82e9f2a0f42b" providerId="ADAL" clId="{672E2658-5085-4B6D-AD02-FC6AD67351D0}" dt="2022-06-28T09:13:01.834" v="8515" actId="20577"/>
          <ac:spMkLst>
            <pc:docMk/>
            <pc:sldMk cId="3571527952" sldId="316"/>
            <ac:spMk id="3" creationId="{A1F4AC97-33EF-4F61-BF9A-8F5EF5789354}"/>
          </ac:spMkLst>
        </pc:spChg>
        <pc:spChg chg="del">
          <ac:chgData name="Joshua Grogin" userId="e6d7dc6f-9383-40d1-84d6-82e9f2a0f42b" providerId="ADAL" clId="{672E2658-5085-4B6D-AD02-FC6AD67351D0}" dt="2022-06-27T16:50:08.859" v="7988" actId="478"/>
          <ac:spMkLst>
            <pc:docMk/>
            <pc:sldMk cId="3571527952" sldId="316"/>
            <ac:spMk id="11" creationId="{DB660575-619B-C848-BDD6-3F940F56073F}"/>
          </ac:spMkLst>
        </pc:spChg>
        <pc:spChg chg="del">
          <ac:chgData name="Joshua Grogin" userId="e6d7dc6f-9383-40d1-84d6-82e9f2a0f42b" providerId="ADAL" clId="{672E2658-5085-4B6D-AD02-FC6AD67351D0}" dt="2022-06-27T16:50:11.712" v="7989" actId="478"/>
          <ac:spMkLst>
            <pc:docMk/>
            <pc:sldMk cId="3571527952" sldId="316"/>
            <ac:spMk id="14" creationId="{EDB3B269-443A-A242-A1A6-1AC8D2D00247}"/>
          </ac:spMkLst>
        </pc:spChg>
        <pc:spChg chg="del">
          <ac:chgData name="Joshua Grogin" userId="e6d7dc6f-9383-40d1-84d6-82e9f2a0f42b" providerId="ADAL" clId="{672E2658-5085-4B6D-AD02-FC6AD67351D0}" dt="2022-06-27T16:50:08.859" v="7988" actId="478"/>
          <ac:spMkLst>
            <pc:docMk/>
            <pc:sldMk cId="3571527952" sldId="316"/>
            <ac:spMk id="17" creationId="{4C7CF17A-598A-2D44-BA6C-F3442B2E2E37}"/>
          </ac:spMkLst>
        </pc:spChg>
        <pc:spChg chg="del">
          <ac:chgData name="Joshua Grogin" userId="e6d7dc6f-9383-40d1-84d6-82e9f2a0f42b" providerId="ADAL" clId="{672E2658-5085-4B6D-AD02-FC6AD67351D0}" dt="2022-06-27T16:50:08.859" v="7988" actId="478"/>
          <ac:spMkLst>
            <pc:docMk/>
            <pc:sldMk cId="3571527952" sldId="316"/>
            <ac:spMk id="18" creationId="{4DD1FAEA-5B5A-B44D-BF72-1D9BFA551A4B}"/>
          </ac:spMkLst>
        </pc:spChg>
        <pc:spChg chg="mod">
          <ac:chgData name="Joshua Grogin" userId="e6d7dc6f-9383-40d1-84d6-82e9f2a0f42b" providerId="ADAL" clId="{672E2658-5085-4B6D-AD02-FC6AD67351D0}" dt="2022-06-27T16:49:49.671" v="7987" actId="1035"/>
          <ac:spMkLst>
            <pc:docMk/>
            <pc:sldMk cId="3571527952" sldId="316"/>
            <ac:spMk id="23" creationId="{E06E4F67-8E65-7440-9AC9-8D3DDFDEF412}"/>
          </ac:spMkLst>
        </pc:spChg>
        <pc:grpChg chg="del">
          <ac:chgData name="Joshua Grogin" userId="e6d7dc6f-9383-40d1-84d6-82e9f2a0f42b" providerId="ADAL" clId="{672E2658-5085-4B6D-AD02-FC6AD67351D0}" dt="2022-06-27T16:50:08.859" v="7988" actId="478"/>
          <ac:grpSpMkLst>
            <pc:docMk/>
            <pc:sldMk cId="3571527952" sldId="316"/>
            <ac:grpSpMk id="16" creationId="{CC927739-F34C-9B4A-A105-088CBBCFA2F1}"/>
          </ac:grpSpMkLst>
        </pc:grpChg>
        <pc:inkChg chg="del">
          <ac:chgData name="Joshua Grogin" userId="e6d7dc6f-9383-40d1-84d6-82e9f2a0f42b" providerId="ADAL" clId="{672E2658-5085-4B6D-AD02-FC6AD67351D0}" dt="2022-06-27T16:50:08.859" v="7988" actId="478"/>
          <ac:inkMkLst>
            <pc:docMk/>
            <pc:sldMk cId="3571527952" sldId="316"/>
            <ac:inkMk id="15" creationId="{5D648B4F-B6AF-544F-96DA-64B6495B80BE}"/>
          </ac:inkMkLst>
        </pc:inkChg>
        <pc:inkChg chg="del">
          <ac:chgData name="Joshua Grogin" userId="e6d7dc6f-9383-40d1-84d6-82e9f2a0f42b" providerId="ADAL" clId="{672E2658-5085-4B6D-AD02-FC6AD67351D0}" dt="2022-06-27T16:50:08.859" v="7988" actId="478"/>
          <ac:inkMkLst>
            <pc:docMk/>
            <pc:sldMk cId="3571527952" sldId="316"/>
            <ac:inkMk id="19" creationId="{DEFCFD02-D31B-964F-99FC-5E15BEFE40CA}"/>
          </ac:inkMkLst>
        </pc:inkChg>
      </pc:sldChg>
      <pc:sldChg chg="modSp add mod">
        <pc:chgData name="Joshua Grogin" userId="e6d7dc6f-9383-40d1-84d6-82e9f2a0f42b" providerId="ADAL" clId="{672E2658-5085-4B6D-AD02-FC6AD67351D0}" dt="2022-06-28T09:30:06.618" v="8631" actId="20577"/>
        <pc:sldMkLst>
          <pc:docMk/>
          <pc:sldMk cId="2144429820" sldId="317"/>
        </pc:sldMkLst>
        <pc:spChg chg="mod">
          <ac:chgData name="Joshua Grogin" userId="e6d7dc6f-9383-40d1-84d6-82e9f2a0f42b" providerId="ADAL" clId="{672E2658-5085-4B6D-AD02-FC6AD67351D0}" dt="2022-06-28T09:30:06.618" v="8631" actId="20577"/>
          <ac:spMkLst>
            <pc:docMk/>
            <pc:sldMk cId="2144429820" sldId="317"/>
            <ac:spMk id="3" creationId="{A1F4AC97-33EF-4F61-BF9A-8F5EF5789354}"/>
          </ac:spMkLst>
        </pc:spChg>
      </pc:sldChg>
      <pc:sldChg chg="addSp delSp modSp add mod">
        <pc:chgData name="Joshua Grogin" userId="e6d7dc6f-9383-40d1-84d6-82e9f2a0f42b" providerId="ADAL" clId="{672E2658-5085-4B6D-AD02-FC6AD67351D0}" dt="2022-06-27T16:59:46.343" v="8220" actId="207"/>
        <pc:sldMkLst>
          <pc:docMk/>
          <pc:sldMk cId="3499881350" sldId="318"/>
        </pc:sldMkLst>
        <pc:spChg chg="mod">
          <ac:chgData name="Joshua Grogin" userId="e6d7dc6f-9383-40d1-84d6-82e9f2a0f42b" providerId="ADAL" clId="{672E2658-5085-4B6D-AD02-FC6AD67351D0}" dt="2022-06-27T16:56:34.429" v="8166" actId="1076"/>
          <ac:spMkLst>
            <pc:docMk/>
            <pc:sldMk cId="3499881350" sldId="318"/>
            <ac:spMk id="2" creationId="{6F5B2484-4A17-4D4F-B37B-55C2F8A07F01}"/>
          </ac:spMkLst>
        </pc:spChg>
        <pc:spChg chg="mod">
          <ac:chgData name="Joshua Grogin" userId="e6d7dc6f-9383-40d1-84d6-82e9f2a0f42b" providerId="ADAL" clId="{672E2658-5085-4B6D-AD02-FC6AD67351D0}" dt="2022-06-27T16:59:40.788" v="8218" actId="6549"/>
          <ac:spMkLst>
            <pc:docMk/>
            <pc:sldMk cId="3499881350" sldId="318"/>
            <ac:spMk id="4" creationId="{BC768780-8FA1-4C22-8AC0-A0BA8E931C09}"/>
          </ac:spMkLst>
        </pc:spChg>
        <pc:spChg chg="mod">
          <ac:chgData name="Joshua Grogin" userId="e6d7dc6f-9383-40d1-84d6-82e9f2a0f42b" providerId="ADAL" clId="{672E2658-5085-4B6D-AD02-FC6AD67351D0}" dt="2022-06-27T16:59:46.343" v="8220" actId="207"/>
          <ac:spMkLst>
            <pc:docMk/>
            <pc:sldMk cId="3499881350" sldId="318"/>
            <ac:spMk id="9" creationId="{1FC78A40-B29C-0846-A0EC-2763B89F972D}"/>
          </ac:spMkLst>
        </pc:spChg>
        <pc:spChg chg="add del mod">
          <ac:chgData name="Joshua Grogin" userId="e6d7dc6f-9383-40d1-84d6-82e9f2a0f42b" providerId="ADAL" clId="{672E2658-5085-4B6D-AD02-FC6AD67351D0}" dt="2022-06-27T16:59:21.961" v="8212" actId="478"/>
          <ac:spMkLst>
            <pc:docMk/>
            <pc:sldMk cId="3499881350" sldId="318"/>
            <ac:spMk id="10" creationId="{77B020D2-F3F7-5342-8C55-74F22454A720}"/>
          </ac:spMkLst>
        </pc:spChg>
      </pc:sldChg>
      <pc:sldChg chg="modSp add mod">
        <pc:chgData name="Joshua Grogin" userId="e6d7dc6f-9383-40d1-84d6-82e9f2a0f42b" providerId="ADAL" clId="{672E2658-5085-4B6D-AD02-FC6AD67351D0}" dt="2022-06-27T16:55:39.186" v="8162" actId="207"/>
        <pc:sldMkLst>
          <pc:docMk/>
          <pc:sldMk cId="3666118355" sldId="319"/>
        </pc:sldMkLst>
        <pc:spChg chg="mod">
          <ac:chgData name="Joshua Grogin" userId="e6d7dc6f-9383-40d1-84d6-82e9f2a0f42b" providerId="ADAL" clId="{672E2658-5085-4B6D-AD02-FC6AD67351D0}" dt="2022-06-27T16:55:39.186" v="8162" actId="207"/>
          <ac:spMkLst>
            <pc:docMk/>
            <pc:sldMk cId="3666118355" sldId="319"/>
            <ac:spMk id="3" creationId="{F278576B-EECC-4F8A-9B7F-74FB6E2489B0}"/>
          </ac:spMkLst>
        </pc:spChg>
      </pc:sldChg>
      <pc:sldChg chg="addSp delSp modSp add del mod">
        <pc:chgData name="Joshua Grogin" userId="e6d7dc6f-9383-40d1-84d6-82e9f2a0f42b" providerId="ADAL" clId="{672E2658-5085-4B6D-AD02-FC6AD67351D0}" dt="2022-06-27T16:59:08.536" v="8207" actId="2890"/>
        <pc:sldMkLst>
          <pc:docMk/>
          <pc:sldMk cId="1591641978" sldId="320"/>
        </pc:sldMkLst>
        <pc:spChg chg="mod">
          <ac:chgData name="Joshua Grogin" userId="e6d7dc6f-9383-40d1-84d6-82e9f2a0f42b" providerId="ADAL" clId="{672E2658-5085-4B6D-AD02-FC6AD67351D0}" dt="2022-06-27T16:59:06.015" v="8200" actId="6549"/>
          <ac:spMkLst>
            <pc:docMk/>
            <pc:sldMk cId="1591641978" sldId="320"/>
            <ac:spMk id="4" creationId="{BC768780-8FA1-4C22-8AC0-A0BA8E931C09}"/>
          </ac:spMkLst>
        </pc:spChg>
        <pc:spChg chg="mod">
          <ac:chgData name="Joshua Grogin" userId="e6d7dc6f-9383-40d1-84d6-82e9f2a0f42b" providerId="ADAL" clId="{672E2658-5085-4B6D-AD02-FC6AD67351D0}" dt="2022-06-27T16:59:05.966" v="8199" actId="368"/>
          <ac:spMkLst>
            <pc:docMk/>
            <pc:sldMk cId="1591641978" sldId="320"/>
            <ac:spMk id="9" creationId="{1FC78A40-B29C-0846-A0EC-2763B89F972D}"/>
          </ac:spMkLst>
        </pc:spChg>
        <pc:spChg chg="add del mod">
          <ac:chgData name="Joshua Grogin" userId="e6d7dc6f-9383-40d1-84d6-82e9f2a0f42b" providerId="ADAL" clId="{672E2658-5085-4B6D-AD02-FC6AD67351D0}" dt="2022-06-27T16:59:04.957" v="8195" actId="478"/>
          <ac:spMkLst>
            <pc:docMk/>
            <pc:sldMk cId="1591641978" sldId="320"/>
            <ac:spMk id="10" creationId="{77B020D2-F3F7-5342-8C55-74F22454A720}"/>
          </ac:spMkLst>
        </pc:spChg>
      </pc:sldChg>
      <pc:sldChg chg="add del">
        <pc:chgData name="Joshua Grogin" userId="e6d7dc6f-9383-40d1-84d6-82e9f2a0f42b" providerId="ADAL" clId="{672E2658-5085-4B6D-AD02-FC6AD67351D0}" dt="2022-06-27T16:59:28.805" v="8213" actId="47"/>
        <pc:sldMkLst>
          <pc:docMk/>
          <pc:sldMk cId="2960963479" sldId="320"/>
        </pc:sldMkLst>
      </pc:sldChg>
      <pc:sldChg chg="add del">
        <pc:chgData name="Joshua Grogin" userId="e6d7dc6f-9383-40d1-84d6-82e9f2a0f42b" providerId="ADAL" clId="{672E2658-5085-4B6D-AD02-FC6AD67351D0}" dt="2022-06-27T16:59:30.324" v="8214" actId="47"/>
        <pc:sldMkLst>
          <pc:docMk/>
          <pc:sldMk cId="1864582139" sldId="321"/>
        </pc:sldMkLst>
      </pc:sldChg>
      <pc:sldChg chg="delSp modSp add mod">
        <pc:chgData name="Joshua Grogin" userId="e6d7dc6f-9383-40d1-84d6-82e9f2a0f42b" providerId="ADAL" clId="{672E2658-5085-4B6D-AD02-FC6AD67351D0}" dt="2022-06-27T17:02:10.899" v="8254" actId="478"/>
        <pc:sldMkLst>
          <pc:docMk/>
          <pc:sldMk cId="1014136803" sldId="322"/>
        </pc:sldMkLst>
        <pc:spChg chg="mod">
          <ac:chgData name="Joshua Grogin" userId="e6d7dc6f-9383-40d1-84d6-82e9f2a0f42b" providerId="ADAL" clId="{672E2658-5085-4B6D-AD02-FC6AD67351D0}" dt="2022-06-27T17:00:48.601" v="8238" actId="20577"/>
          <ac:spMkLst>
            <pc:docMk/>
            <pc:sldMk cId="1014136803" sldId="322"/>
            <ac:spMk id="4" creationId="{BC768780-8FA1-4C22-8AC0-A0BA8E931C09}"/>
          </ac:spMkLst>
        </pc:spChg>
        <pc:spChg chg="del">
          <ac:chgData name="Joshua Grogin" userId="e6d7dc6f-9383-40d1-84d6-82e9f2a0f42b" providerId="ADAL" clId="{672E2658-5085-4B6D-AD02-FC6AD67351D0}" dt="2022-06-27T17:02:10.899" v="8254" actId="478"/>
          <ac:spMkLst>
            <pc:docMk/>
            <pc:sldMk cId="1014136803" sldId="322"/>
            <ac:spMk id="10" creationId="{77B020D2-F3F7-5342-8C55-74F22454A720}"/>
          </ac:spMkLst>
        </pc:spChg>
      </pc:sldChg>
      <pc:sldChg chg="modSp add mod">
        <pc:chgData name="Joshua Grogin" userId="e6d7dc6f-9383-40d1-84d6-82e9f2a0f42b" providerId="ADAL" clId="{672E2658-5085-4B6D-AD02-FC6AD67351D0}" dt="2022-06-27T17:00:43.697" v="8235" actId="20577"/>
        <pc:sldMkLst>
          <pc:docMk/>
          <pc:sldMk cId="206619228" sldId="323"/>
        </pc:sldMkLst>
        <pc:spChg chg="mod">
          <ac:chgData name="Joshua Grogin" userId="e6d7dc6f-9383-40d1-84d6-82e9f2a0f42b" providerId="ADAL" clId="{672E2658-5085-4B6D-AD02-FC6AD67351D0}" dt="2022-06-27T17:00:43.697" v="8235" actId="20577"/>
          <ac:spMkLst>
            <pc:docMk/>
            <pc:sldMk cId="206619228" sldId="323"/>
            <ac:spMk id="4" creationId="{BC768780-8FA1-4C22-8AC0-A0BA8E931C09}"/>
          </ac:spMkLst>
        </pc:spChg>
      </pc:sldChg>
      <pc:sldChg chg="modSp add mod">
        <pc:chgData name="Joshua Grogin" userId="e6d7dc6f-9383-40d1-84d6-82e9f2a0f42b" providerId="ADAL" clId="{672E2658-5085-4B6D-AD02-FC6AD67351D0}" dt="2022-06-27T17:01:45.138" v="8249" actId="20577"/>
        <pc:sldMkLst>
          <pc:docMk/>
          <pc:sldMk cId="1242061959" sldId="324"/>
        </pc:sldMkLst>
        <pc:spChg chg="mod">
          <ac:chgData name="Joshua Grogin" userId="e6d7dc6f-9383-40d1-84d6-82e9f2a0f42b" providerId="ADAL" clId="{672E2658-5085-4B6D-AD02-FC6AD67351D0}" dt="2022-06-27T17:01:45.138" v="8249" actId="20577"/>
          <ac:spMkLst>
            <pc:docMk/>
            <pc:sldMk cId="1242061959" sldId="324"/>
            <ac:spMk id="4" creationId="{BC768780-8FA1-4C22-8AC0-A0BA8E931C09}"/>
          </ac:spMkLst>
        </pc:spChg>
        <pc:spChg chg="mod">
          <ac:chgData name="Joshua Grogin" userId="e6d7dc6f-9383-40d1-84d6-82e9f2a0f42b" providerId="ADAL" clId="{672E2658-5085-4B6D-AD02-FC6AD67351D0}" dt="2022-06-27T17:00:10.016" v="8224" actId="207"/>
          <ac:spMkLst>
            <pc:docMk/>
            <pc:sldMk cId="1242061959" sldId="324"/>
            <ac:spMk id="9" creationId="{1FC78A40-B29C-0846-A0EC-2763B89F972D}"/>
          </ac:spMkLst>
        </pc:spChg>
      </pc:sldChg>
      <pc:sldChg chg="modSp add mod">
        <pc:chgData name="Joshua Grogin" userId="e6d7dc6f-9383-40d1-84d6-82e9f2a0f42b" providerId="ADAL" clId="{672E2658-5085-4B6D-AD02-FC6AD67351D0}" dt="2022-06-27T17:01:57.890" v="8253" actId="207"/>
        <pc:sldMkLst>
          <pc:docMk/>
          <pc:sldMk cId="398564521" sldId="325"/>
        </pc:sldMkLst>
        <pc:spChg chg="mod">
          <ac:chgData name="Joshua Grogin" userId="e6d7dc6f-9383-40d1-84d6-82e9f2a0f42b" providerId="ADAL" clId="{672E2658-5085-4B6D-AD02-FC6AD67351D0}" dt="2022-06-27T17:01:42.014" v="8248" actId="20577"/>
          <ac:spMkLst>
            <pc:docMk/>
            <pc:sldMk cId="398564521" sldId="325"/>
            <ac:spMk id="4" creationId="{BC768780-8FA1-4C22-8AC0-A0BA8E931C09}"/>
          </ac:spMkLst>
        </pc:spChg>
        <pc:spChg chg="mod">
          <ac:chgData name="Joshua Grogin" userId="e6d7dc6f-9383-40d1-84d6-82e9f2a0f42b" providerId="ADAL" clId="{672E2658-5085-4B6D-AD02-FC6AD67351D0}" dt="2022-06-27T17:01:57.890" v="8253" actId="207"/>
          <ac:spMkLst>
            <pc:docMk/>
            <pc:sldMk cId="398564521" sldId="325"/>
            <ac:spMk id="9" creationId="{1FC78A40-B29C-0846-A0EC-2763B89F972D}"/>
          </ac:spMkLst>
        </pc:spChg>
      </pc:sldChg>
      <pc:sldChg chg="modSp add mod">
        <pc:chgData name="Joshua Grogin" userId="e6d7dc6f-9383-40d1-84d6-82e9f2a0f42b" providerId="ADAL" clId="{672E2658-5085-4B6D-AD02-FC6AD67351D0}" dt="2022-06-27T17:01:12.825" v="8246" actId="207"/>
        <pc:sldMkLst>
          <pc:docMk/>
          <pc:sldMk cId="550146748" sldId="326"/>
        </pc:sldMkLst>
        <pc:spChg chg="mod">
          <ac:chgData name="Joshua Grogin" userId="e6d7dc6f-9383-40d1-84d6-82e9f2a0f42b" providerId="ADAL" clId="{672E2658-5085-4B6D-AD02-FC6AD67351D0}" dt="2022-06-27T17:00:59.081" v="8242" actId="20577"/>
          <ac:spMkLst>
            <pc:docMk/>
            <pc:sldMk cId="550146748" sldId="326"/>
            <ac:spMk id="4" creationId="{BC768780-8FA1-4C22-8AC0-A0BA8E931C09}"/>
          </ac:spMkLst>
        </pc:spChg>
        <pc:spChg chg="mod">
          <ac:chgData name="Joshua Grogin" userId="e6d7dc6f-9383-40d1-84d6-82e9f2a0f42b" providerId="ADAL" clId="{672E2658-5085-4B6D-AD02-FC6AD67351D0}" dt="2022-06-27T17:01:12.825" v="8246" actId="207"/>
          <ac:spMkLst>
            <pc:docMk/>
            <pc:sldMk cId="550146748" sldId="326"/>
            <ac:spMk id="9" creationId="{1FC78A40-B29C-0846-A0EC-2763B89F972D}"/>
          </ac:spMkLst>
        </pc:spChg>
      </pc:sldChg>
      <pc:sldChg chg="add del">
        <pc:chgData name="Joshua Grogin" userId="e6d7dc6f-9383-40d1-84d6-82e9f2a0f42b" providerId="ADAL" clId="{672E2658-5085-4B6D-AD02-FC6AD67351D0}" dt="2022-06-27T17:15:45.780" v="8406" actId="47"/>
        <pc:sldMkLst>
          <pc:docMk/>
          <pc:sldMk cId="107490916" sldId="327"/>
        </pc:sldMkLst>
      </pc:sldChg>
      <pc:sldChg chg="delSp modSp add mod">
        <pc:chgData name="Joshua Grogin" userId="e6d7dc6f-9383-40d1-84d6-82e9f2a0f42b" providerId="ADAL" clId="{672E2658-5085-4B6D-AD02-FC6AD67351D0}" dt="2022-06-27T17:09:20.133" v="8274" actId="27636"/>
        <pc:sldMkLst>
          <pc:docMk/>
          <pc:sldMk cId="836641221" sldId="328"/>
        </pc:sldMkLst>
        <pc:spChg chg="mod">
          <ac:chgData name="Joshua Grogin" userId="e6d7dc6f-9383-40d1-84d6-82e9f2a0f42b" providerId="ADAL" clId="{672E2658-5085-4B6D-AD02-FC6AD67351D0}" dt="2022-06-27T17:09:20.128" v="8273" actId="27636"/>
          <ac:spMkLst>
            <pc:docMk/>
            <pc:sldMk cId="836641221" sldId="328"/>
            <ac:spMk id="3" creationId="{C3F06E07-A63F-41CF-BAF9-0716DE33E70E}"/>
          </ac:spMkLst>
        </pc:spChg>
        <pc:spChg chg="mod">
          <ac:chgData name="Joshua Grogin" userId="e6d7dc6f-9383-40d1-84d6-82e9f2a0f42b" providerId="ADAL" clId="{672E2658-5085-4B6D-AD02-FC6AD67351D0}" dt="2022-06-27T17:09:20.133" v="8274" actId="27636"/>
          <ac:spMkLst>
            <pc:docMk/>
            <pc:sldMk cId="836641221" sldId="328"/>
            <ac:spMk id="10" creationId="{27E2416F-6392-4800-BBFD-B1A5D8A39426}"/>
          </ac:spMkLst>
        </pc:spChg>
        <pc:graphicFrameChg chg="del">
          <ac:chgData name="Joshua Grogin" userId="e6d7dc6f-9383-40d1-84d6-82e9f2a0f42b" providerId="ADAL" clId="{672E2658-5085-4B6D-AD02-FC6AD67351D0}" dt="2022-06-27T17:09:05.688" v="8270" actId="478"/>
          <ac:graphicFrameMkLst>
            <pc:docMk/>
            <pc:sldMk cId="836641221" sldId="328"/>
            <ac:graphicFrameMk id="12" creationId="{4E324995-A276-4839-98DF-3901BBEBE79C}"/>
          </ac:graphicFrameMkLst>
        </pc:graphicFrameChg>
      </pc:sldChg>
      <pc:sldChg chg="add del">
        <pc:chgData name="Joshua Grogin" userId="e6d7dc6f-9383-40d1-84d6-82e9f2a0f42b" providerId="ADAL" clId="{672E2658-5085-4B6D-AD02-FC6AD67351D0}" dt="2022-06-27T17:06:56.609" v="8258" actId="47"/>
        <pc:sldMkLst>
          <pc:docMk/>
          <pc:sldMk cId="4261994715" sldId="328"/>
        </pc:sldMkLst>
      </pc:sldChg>
      <pc:sldChg chg="modSp add mod">
        <pc:chgData name="Joshua Grogin" userId="e6d7dc6f-9383-40d1-84d6-82e9f2a0f42b" providerId="ADAL" clId="{672E2658-5085-4B6D-AD02-FC6AD67351D0}" dt="2022-06-27T17:11:06.358" v="8298" actId="207"/>
        <pc:sldMkLst>
          <pc:docMk/>
          <pc:sldMk cId="969874986" sldId="329"/>
        </pc:sldMkLst>
        <pc:spChg chg="mod">
          <ac:chgData name="Joshua Grogin" userId="e6d7dc6f-9383-40d1-84d6-82e9f2a0f42b" providerId="ADAL" clId="{672E2658-5085-4B6D-AD02-FC6AD67351D0}" dt="2022-06-27T17:11:06.358" v="8298" actId="207"/>
          <ac:spMkLst>
            <pc:docMk/>
            <pc:sldMk cId="969874986" sldId="329"/>
            <ac:spMk id="10" creationId="{27E2416F-6392-4800-BBFD-B1A5D8A39426}"/>
          </ac:spMkLst>
        </pc:spChg>
      </pc:sldChg>
      <pc:sldChg chg="delSp modSp add mod ord">
        <pc:chgData name="Joshua Grogin" userId="e6d7dc6f-9383-40d1-84d6-82e9f2a0f42b" providerId="ADAL" clId="{672E2658-5085-4B6D-AD02-FC6AD67351D0}" dt="2022-06-27T17:10:32.947" v="8295" actId="207"/>
        <pc:sldMkLst>
          <pc:docMk/>
          <pc:sldMk cId="1593469715" sldId="330"/>
        </pc:sldMkLst>
        <pc:spChg chg="mod">
          <ac:chgData name="Joshua Grogin" userId="e6d7dc6f-9383-40d1-84d6-82e9f2a0f42b" providerId="ADAL" clId="{672E2658-5085-4B6D-AD02-FC6AD67351D0}" dt="2022-06-27T17:10:32.947" v="8295" actId="207"/>
          <ac:spMkLst>
            <pc:docMk/>
            <pc:sldMk cId="1593469715" sldId="330"/>
            <ac:spMk id="3" creationId="{C3F06E07-A63F-41CF-BAF9-0716DE33E70E}"/>
          </ac:spMkLst>
        </pc:spChg>
        <pc:spChg chg="mod">
          <ac:chgData name="Joshua Grogin" userId="e6d7dc6f-9383-40d1-84d6-82e9f2a0f42b" providerId="ADAL" clId="{672E2658-5085-4B6D-AD02-FC6AD67351D0}" dt="2022-06-27T17:10:29.938" v="8294" actId="20577"/>
          <ac:spMkLst>
            <pc:docMk/>
            <pc:sldMk cId="1593469715" sldId="330"/>
            <ac:spMk id="10" creationId="{27E2416F-6392-4800-BBFD-B1A5D8A39426}"/>
          </ac:spMkLst>
        </pc:spChg>
        <pc:graphicFrameChg chg="del">
          <ac:chgData name="Joshua Grogin" userId="e6d7dc6f-9383-40d1-84d6-82e9f2a0f42b" providerId="ADAL" clId="{672E2658-5085-4B6D-AD02-FC6AD67351D0}" dt="2022-06-27T17:09:34.595" v="8276" actId="478"/>
          <ac:graphicFrameMkLst>
            <pc:docMk/>
            <pc:sldMk cId="1593469715" sldId="330"/>
            <ac:graphicFrameMk id="12" creationId="{4E324995-A276-4839-98DF-3901BBEBE79C}"/>
          </ac:graphicFrameMkLst>
        </pc:graphicFrameChg>
      </pc:sldChg>
      <pc:sldChg chg="modSp add mod">
        <pc:chgData name="Joshua Grogin" userId="e6d7dc6f-9383-40d1-84d6-82e9f2a0f42b" providerId="ADAL" clId="{672E2658-5085-4B6D-AD02-FC6AD67351D0}" dt="2022-06-27T17:10:37.187" v="8296" actId="20577"/>
        <pc:sldMkLst>
          <pc:docMk/>
          <pc:sldMk cId="4150060880" sldId="331"/>
        </pc:sldMkLst>
        <pc:spChg chg="mod">
          <ac:chgData name="Joshua Grogin" userId="e6d7dc6f-9383-40d1-84d6-82e9f2a0f42b" providerId="ADAL" clId="{672E2658-5085-4B6D-AD02-FC6AD67351D0}" dt="2022-06-27T17:10:37.187" v="8296" actId="20577"/>
          <ac:spMkLst>
            <pc:docMk/>
            <pc:sldMk cId="4150060880" sldId="331"/>
            <ac:spMk id="10" creationId="{27E2416F-6392-4800-BBFD-B1A5D8A39426}"/>
          </ac:spMkLst>
        </pc:spChg>
      </pc:sldChg>
      <pc:sldChg chg="modSp add mod">
        <pc:chgData name="Joshua Grogin" userId="e6d7dc6f-9383-40d1-84d6-82e9f2a0f42b" providerId="ADAL" clId="{672E2658-5085-4B6D-AD02-FC6AD67351D0}" dt="2022-06-28T09:20:28.710" v="8550" actId="27636"/>
        <pc:sldMkLst>
          <pc:docMk/>
          <pc:sldMk cId="489749016" sldId="332"/>
        </pc:sldMkLst>
        <pc:spChg chg="mod">
          <ac:chgData name="Joshua Grogin" userId="e6d7dc6f-9383-40d1-84d6-82e9f2a0f42b" providerId="ADAL" clId="{672E2658-5085-4B6D-AD02-FC6AD67351D0}" dt="2022-06-28T09:20:28.701" v="8549" actId="27636"/>
          <ac:spMkLst>
            <pc:docMk/>
            <pc:sldMk cId="489749016" sldId="332"/>
            <ac:spMk id="3" creationId="{C3F06E07-A63F-41CF-BAF9-0716DE33E70E}"/>
          </ac:spMkLst>
        </pc:spChg>
        <pc:spChg chg="mod">
          <ac:chgData name="Joshua Grogin" userId="e6d7dc6f-9383-40d1-84d6-82e9f2a0f42b" providerId="ADAL" clId="{672E2658-5085-4B6D-AD02-FC6AD67351D0}" dt="2022-06-28T09:20:28.710" v="8550" actId="27636"/>
          <ac:spMkLst>
            <pc:docMk/>
            <pc:sldMk cId="489749016" sldId="332"/>
            <ac:spMk id="10" creationId="{27E2416F-6392-4800-BBFD-B1A5D8A39426}"/>
          </ac:spMkLst>
        </pc:spChg>
      </pc:sldChg>
      <pc:sldChg chg="modSp add">
        <pc:chgData name="Joshua Grogin" userId="e6d7dc6f-9383-40d1-84d6-82e9f2a0f42b" providerId="ADAL" clId="{672E2658-5085-4B6D-AD02-FC6AD67351D0}" dt="2022-06-28T09:18:32.469" v="8544" actId="207"/>
        <pc:sldMkLst>
          <pc:docMk/>
          <pc:sldMk cId="1183446893" sldId="333"/>
        </pc:sldMkLst>
        <pc:spChg chg="mod">
          <ac:chgData name="Joshua Grogin" userId="e6d7dc6f-9383-40d1-84d6-82e9f2a0f42b" providerId="ADAL" clId="{672E2658-5085-4B6D-AD02-FC6AD67351D0}" dt="2022-06-27T17:13:13.825" v="8354" actId="20577"/>
          <ac:spMkLst>
            <pc:docMk/>
            <pc:sldMk cId="1183446893" sldId="333"/>
            <ac:spMk id="5" creationId="{88016D9E-B6AD-4E08-A427-732EB8135C69}"/>
          </ac:spMkLst>
        </pc:spChg>
        <pc:spChg chg="mod">
          <ac:chgData name="Joshua Grogin" userId="e6d7dc6f-9383-40d1-84d6-82e9f2a0f42b" providerId="ADAL" clId="{672E2658-5085-4B6D-AD02-FC6AD67351D0}" dt="2022-06-28T09:18:32.469" v="8544" actId="207"/>
          <ac:spMkLst>
            <pc:docMk/>
            <pc:sldMk cId="1183446893" sldId="333"/>
            <ac:spMk id="6" creationId="{EBFCA089-1AB4-44CA-A5DD-50E8F9D44B52}"/>
          </ac:spMkLst>
        </pc:spChg>
      </pc:sldChg>
      <pc:sldChg chg="addSp modSp add">
        <pc:chgData name="Joshua Grogin" userId="e6d7dc6f-9383-40d1-84d6-82e9f2a0f42b" providerId="ADAL" clId="{672E2658-5085-4B6D-AD02-FC6AD67351D0}" dt="2022-06-27T17:16:04.486" v="8407" actId="207"/>
        <pc:sldMkLst>
          <pc:docMk/>
          <pc:sldMk cId="575168089" sldId="334"/>
        </pc:sldMkLst>
        <pc:spChg chg="mod">
          <ac:chgData name="Joshua Grogin" userId="e6d7dc6f-9383-40d1-84d6-82e9f2a0f42b" providerId="ADAL" clId="{672E2658-5085-4B6D-AD02-FC6AD67351D0}" dt="2022-06-27T17:16:04.486" v="8407" actId="207"/>
          <ac:spMkLst>
            <pc:docMk/>
            <pc:sldMk cId="575168089" sldId="334"/>
            <ac:spMk id="6" creationId="{EBFCA089-1AB4-44CA-A5DD-50E8F9D44B52}"/>
          </ac:spMkLst>
        </pc:spChg>
        <pc:spChg chg="add mod">
          <ac:chgData name="Joshua Grogin" userId="e6d7dc6f-9383-40d1-84d6-82e9f2a0f42b" providerId="ADAL" clId="{672E2658-5085-4B6D-AD02-FC6AD67351D0}" dt="2022-06-27T17:15:43.367" v="8405"/>
          <ac:spMkLst>
            <pc:docMk/>
            <pc:sldMk cId="575168089" sldId="334"/>
            <ac:spMk id="7" creationId="{5C95FF21-9935-455F-B892-D3B9261840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96EA6-6F25-4F19-87BA-7ADCC16DAEFF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E50CC-F33A-4EF4-9F12-93EC4A21A0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8T08:27:24.8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0,'9479'0,"-9468"0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8T08:27:45.3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18428 1,'-77'0,"-105"0,-111 0,-2230 0,-12830 0,15366 0,-6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8T08:28:02.1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1,'9650'0,"-9637"0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8T08:28:35.0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1,'37'0,"0"2,66 13,186 47,-205-51,-56-8,15 1,-22-3,33 7,18 10,23 5,-78-21,-1 0,28-2,-27 0,0 0,22 4,-10 0,1-2,37-1,-47-1,-11 0,1 1,-1 1,0-1,14 6,-12-4,0 0,15 1,58-3,-58-2,51 6,-53-3,27 0,14 1,-53-1,20 6,-21-5,0 0,16 1,130-2,-82-4,555 2,-614 1,23 4,8 0,3-4,-21-1,45 6,-53-4,27 0,-34-2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6:38:50.8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6:38:50.883"/>
    </inkml:context>
    <inkml:brush xml:id="br0">
      <inkml:brushProperty name="width" value="0.2" units="cm"/>
      <inkml:brushProperty name="height" value="0.2" units="cm"/>
      <inkml:brushProperty name="color" value="#FF66CC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C172E-A8B5-46F6-B05C-DFA3E2E0F207}" type="datetimeFigureOut">
              <a:rPr lang="en-US" smtClean="0"/>
              <a:t>6/28/2022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74CE4-FBD8-4481-AEFB-CA53E599A7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presentation will benefit audience: Adult learners are more interested in a subject if they know how or why it is important to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Presenter’s level of expertise in the subject: Briefly state your credentials in this area, or explain why participants should listen to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E708F12-96AD-4ED4-8132-A78F5E42C1F5}" type="datetime1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/>
          <a:lstStyle>
            <a:lvl1pPr>
              <a:defRPr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/>
          <a:lstStyle>
            <a:lvl5pPr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dirty="0"/>
              <a:t>Add a footer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9FA4CAD8-0EA7-4615-B69B-B2F199EF3A93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dirty="0"/>
              <a:t>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C20F09E4-6EA4-4BF3-9FC8-FF40373B88E6}" type="datetime1">
              <a:rPr lang="en-US" smtClean="0"/>
              <a:pPr/>
              <a:t>6/28/2022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0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customXml" Target="../ink/ink4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customXml" Target="../ink/ink3.xml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0.png"/><Relationship Id="rId5" Type="http://schemas.openxmlformats.org/officeDocument/2006/relationships/image" Target="../media/image36.png"/><Relationship Id="rId10" Type="http://schemas.openxmlformats.org/officeDocument/2006/relationships/image" Target="../media/image30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51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5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53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55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56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56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customXml" Target="../ink/ink5.xml"/><Relationship Id="rId10" Type="http://schemas.openxmlformats.org/officeDocument/2006/relationships/customXml" Target="../ink/ink6.xml"/><Relationship Id="rId4" Type="http://schemas.openxmlformats.org/officeDocument/2006/relationships/image" Target="../media/image61.png"/><Relationship Id="rId9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Normalized Edit Distance with Uniform Operation Costs is a Metric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Joshua Grogin</a:t>
            </a:r>
          </a:p>
          <a:p>
            <a:endParaRPr lang="en-US" dirty="0"/>
          </a:p>
          <a:p>
            <a:r>
              <a:rPr lang="en-US" dirty="0"/>
              <a:t>Joint work with Dana </a:t>
            </a:r>
            <a:r>
              <a:rPr lang="en-US" dirty="0" err="1"/>
              <a:t>Fisman</a:t>
            </a:r>
            <a:r>
              <a:rPr lang="en-US" dirty="0"/>
              <a:t>, Oded Margalit, and Gera Weiss</a:t>
            </a:r>
          </a:p>
          <a:p>
            <a:r>
              <a:rPr lang="en-US" dirty="0"/>
              <a:t>at Ben Gurion University</a:t>
            </a:r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2484-4A17-4D4F-B37B-55C2F8A0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used: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576B-EECC-4F8A-9B7F-74FB6E248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RELEVANT		VS	EGGPLANT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68780-8FA1-4C22-8AC0-A0BA8E931C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Deletion</a:t>
            </a:r>
            <a:r>
              <a:rPr lang="en-US" sz="2400" dirty="0"/>
              <a:t> of R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of L with G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E with G</a:t>
            </a:r>
          </a:p>
          <a:p>
            <a:r>
              <a:rPr lang="en-US" sz="2400" dirty="0">
                <a:highlight>
                  <a:srgbClr val="00FF00"/>
                </a:highlight>
              </a:rPr>
              <a:t>Insertion</a:t>
            </a:r>
            <a:r>
              <a:rPr lang="en-US" sz="2400" dirty="0"/>
              <a:t> of P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of V with L</a:t>
            </a:r>
          </a:p>
        </p:txBody>
      </p:sp>
      <p:pic>
        <p:nvPicPr>
          <p:cNvPr id="6" name="Graphic 5" descr="Eggplant with solid fill">
            <a:extLst>
              <a:ext uri="{FF2B5EF4-FFF2-40B4-BE49-F238E27FC236}">
                <a16:creationId xmlns:a16="http://schemas.microsoft.com/office/drawing/2014/main" id="{FE4F3ECA-10AC-4827-B7E2-21FB43A1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076" y="776287"/>
            <a:ext cx="914400" cy="914400"/>
          </a:xfrm>
          <a:prstGeom prst="rect">
            <a:avLst/>
          </a:prstGeom>
        </p:spPr>
      </p:pic>
      <p:pic>
        <p:nvPicPr>
          <p:cNvPr id="8" name="Graphic 7" descr="Eggplant outline">
            <a:extLst>
              <a:ext uri="{FF2B5EF4-FFF2-40B4-BE49-F238E27FC236}">
                <a16:creationId xmlns:a16="http://schemas.microsoft.com/office/drawing/2014/main" id="{CBCB3349-A847-4993-9278-B7E5A776D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9017" y="727516"/>
            <a:ext cx="914400" cy="914400"/>
          </a:xfrm>
          <a:prstGeom prst="rect">
            <a:avLst/>
          </a:prstGeom>
        </p:spPr>
      </p:pic>
      <p:sp>
        <p:nvSpPr>
          <p:cNvPr id="9" name="TextBox 48">
            <a:extLst>
              <a:ext uri="{FF2B5EF4-FFF2-40B4-BE49-F238E27FC236}">
                <a16:creationId xmlns:a16="http://schemas.microsoft.com/office/drawing/2014/main" id="{1FC78A40-B29C-0846-A0EC-2763B89F972D}"/>
              </a:ext>
            </a:extLst>
          </p:cNvPr>
          <p:cNvSpPr txBox="1"/>
          <p:nvPr/>
        </p:nvSpPr>
        <p:spPr>
          <a:xfrm>
            <a:off x="336168" y="3398834"/>
            <a:ext cx="2163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sz="2000" dirty="0">
                <a:highlight>
                  <a:srgbClr val="00FFFF"/>
                </a:highlight>
              </a:rPr>
              <a:t>R</a:t>
            </a:r>
            <a:r>
              <a:rPr lang="en-IL" sz="2000" dirty="0"/>
              <a:t> E </a:t>
            </a:r>
            <a:r>
              <a:rPr lang="en-IL" sz="2000" dirty="0">
                <a:highlight>
                  <a:srgbClr val="FF00FF"/>
                </a:highlight>
              </a:rPr>
              <a:t>L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FF00FF"/>
                </a:highlight>
              </a:rPr>
              <a:t>E</a:t>
            </a:r>
            <a:r>
              <a:rPr lang="en-IL" sz="2000" dirty="0"/>
              <a:t> ☐ </a:t>
            </a:r>
            <a:r>
              <a:rPr lang="en-IL" sz="2000" dirty="0">
                <a:highlight>
                  <a:srgbClr val="FF00FF"/>
                </a:highlight>
              </a:rPr>
              <a:t>V</a:t>
            </a:r>
            <a:r>
              <a:rPr lang="en-IL" sz="2000" dirty="0"/>
              <a:t> A N T</a:t>
            </a:r>
          </a:p>
          <a:p>
            <a:r>
              <a:rPr lang="en-IL" sz="2000" dirty="0"/>
              <a:t>   E </a:t>
            </a:r>
            <a:r>
              <a:rPr lang="en-IL" sz="2000" dirty="0">
                <a:highlight>
                  <a:srgbClr val="FF00FF"/>
                </a:highlight>
              </a:rPr>
              <a:t>G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FF00FF"/>
                </a:highlight>
              </a:rPr>
              <a:t>G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00FF00"/>
                </a:highlight>
              </a:rPr>
              <a:t>P</a:t>
            </a:r>
            <a:r>
              <a:rPr lang="en-IL" sz="2000" dirty="0"/>
              <a:t>  </a:t>
            </a:r>
            <a:r>
              <a:rPr lang="en-IL" sz="2000" dirty="0">
                <a:highlight>
                  <a:srgbClr val="FF00FF"/>
                </a:highlight>
              </a:rPr>
              <a:t>L</a:t>
            </a:r>
            <a:r>
              <a:rPr lang="en-IL" sz="2000" dirty="0"/>
              <a:t> A N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49">
                <a:extLst>
                  <a:ext uri="{FF2B5EF4-FFF2-40B4-BE49-F238E27FC236}">
                    <a16:creationId xmlns:a16="http://schemas.microsoft.com/office/drawing/2014/main" id="{77B020D2-F3F7-5342-8C55-74F22454A720}"/>
                  </a:ext>
                </a:extLst>
              </p:cNvPr>
              <p:cNvSpPr txBox="1"/>
              <p:nvPr/>
            </p:nvSpPr>
            <p:spPr>
              <a:xfrm>
                <a:off x="1723174" y="3263436"/>
                <a:ext cx="3431357" cy="1074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0" i="1" smtClean="0">
                                      <a:highlight>
                                        <a:srgbClr val="00FF00"/>
                                      </a:highlight>
                                      <a:latin typeface="Cambria Math" panose="02040503050406030204" pitchFamily="18" charset="0"/>
                                    </a:rPr>
                                    <m:t>𝑖𝑛𝑠𝑒𝑟𝑡</m:t>
                                  </m:r>
                                </m:e>
                                <m:e>
                                  <m:r>
                                    <a:rPr lang="en-US" sz="2000" i="1" smtClean="0">
                                      <a:highlight>
                                        <a:srgbClr val="FF00FF"/>
                                      </a:highlight>
                                      <a:latin typeface="Cambria Math" panose="02040503050406030204" pitchFamily="18" charset="0"/>
                                    </a:rPr>
                                    <m:t>𝑠𝑢𝑏𝑠𝑡𝑖𝑡𝑢𝑡𝑖𝑜𝑛</m:t>
                                  </m:r>
                                </m:e>
                                <m:e>
                                  <m:r>
                                    <a:rPr lang="en-US" sz="2000" b="0" i="1" smtClean="0">
                                      <a:highlight>
                                        <a:srgbClr val="00FFFF"/>
                                      </a:highlight>
                                      <a:latin typeface="Cambria Math" panose="02040503050406030204" pitchFamily="18" charset="0"/>
                                    </a:rPr>
                                    <m:t>𝑑𝑒𝑙𝑒𝑡𝑒</m:t>
                                  </m:r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0" name="TextBox 49">
                <a:extLst>
                  <a:ext uri="{FF2B5EF4-FFF2-40B4-BE49-F238E27FC236}">
                    <a16:creationId xmlns:a16="http://schemas.microsoft.com/office/drawing/2014/main" id="{77B020D2-F3F7-5342-8C55-74F22454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174" y="3263436"/>
                <a:ext cx="3431357" cy="10749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90C6-A6AF-4CBE-8C4F-A488E457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edit-distance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ED5A61A-FE40-4C28-A397-37498F23D2D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𝑬𝑫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𝒂𝒂𝒂𝒂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𝒃𝒃𝒃𝒃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ED5A61A-FE40-4C28-A397-37498F23D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5B1B22-2925-4C36-AD29-08B0CBBA4016}"/>
                  </a:ext>
                </a:extLst>
              </p:cNvPr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𝑎𝑎𝑎𝑎</m:t>
                      </m:r>
                    </m:oMath>
                  </m:oMathPara>
                </a14:m>
                <a:endParaRPr lang="en-US" b="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𝑏𝑏𝑏𝑏</m:t>
                      </m:r>
                    </m:oMath>
                  </m:oMathPara>
                </a14:m>
                <a:endParaRPr lang="en-US" b="0" dirty="0"/>
              </a:p>
              <a:p>
                <a:pPr marL="109728" indent="0">
                  <a:buNone/>
                </a:pPr>
                <a:r>
                  <a:rPr lang="en-US" dirty="0"/>
                  <a:t>4 operations required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5B1B22-2925-4C36-AD29-08B0CBBA4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8016D9E-B6AD-4E08-A427-732EB8135C6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𝑬𝑫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𝒂𝒂𝒂𝒂𝒂𝒂𝒂𝒂𝒂𝒂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𝒂𝒂𝒂𝒂𝒂𝒂𝒂𝒂𝒂𝒂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𝒃𝒃𝒃𝒃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8016D9E-B6AD-4E08-A427-732EB8135C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BFCA089-1AB4-44CA-A5DD-50E8F9D44B5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𝒂𝒂𝒂𝒂𝒂𝒂𝒂𝒂𝒂𝒂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𝒃𝒃𝒃𝒃</m:t>
                      </m:r>
                    </m:oMath>
                  </m:oMathPara>
                </a14:m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𝒂𝒂𝒂𝒂𝒂𝒂𝒂𝒂𝒂𝒂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𝒃𝒃𝒃𝒃</m:t>
                      </m:r>
                    </m:oMath>
                  </m:oMathPara>
                </a14:m>
                <a:endParaRPr lang="en-US" dirty="0"/>
              </a:p>
              <a:p>
                <a:pPr marL="109728" indent="0">
                  <a:buNone/>
                </a:pPr>
                <a:r>
                  <a:rPr lang="en-US" dirty="0"/>
                  <a:t>4 operations required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BFCA089-1AB4-44CA-A5DD-50E8F9D44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90C6-A6AF-4CBE-8C4F-A488E457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edit-distance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ED5A61A-FE40-4C28-A397-37498F23D2D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𝑬𝑫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𝒂𝒂𝒂𝒂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𝒃𝒃𝒃𝒃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ED5A61A-FE40-4C28-A397-37498F23D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5B1B22-2925-4C36-AD29-08B0CBBA4016}"/>
                  </a:ext>
                </a:extLst>
              </p:cNvPr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𝑎𝑎𝑎𝑎</m:t>
                      </m:r>
                    </m:oMath>
                  </m:oMathPara>
                </a14:m>
                <a:endParaRPr lang="en-US" b="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𝑏𝑏𝑏𝑏</m:t>
                      </m:r>
                    </m:oMath>
                  </m:oMathPara>
                </a14:m>
                <a:endParaRPr lang="en-US" b="0" dirty="0"/>
              </a:p>
              <a:p>
                <a:pPr marL="109728" indent="0">
                  <a:buNone/>
                </a:pPr>
                <a:r>
                  <a:rPr lang="en-US" dirty="0"/>
                  <a:t>4 operations required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5B1B22-2925-4C36-AD29-08B0CBBA4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8016D9E-B6AD-4E08-A427-732EB8135C6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𝑬𝑫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𝟗𝟗𝟗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𝟗𝟗𝟗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𝒃𝒃𝒃𝒃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8016D9E-B6AD-4E08-A427-732EB8135C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BFCA089-1AB4-44CA-A5DD-50E8F9D44B5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𝒂𝒂𝒂𝒂𝒂𝒂𝒂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______</m:t>
                      </m:r>
                    </m:oMath>
                  </m:oMathPara>
                </a14:m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𝒂𝒂𝒂𝒂𝒂𝒂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𝒂𝒃𝒃𝒃𝒃</m:t>
                      </m:r>
                    </m:oMath>
                  </m:oMathPara>
                </a14:m>
                <a:endParaRPr lang="en-US" dirty="0"/>
              </a:p>
              <a:p>
                <a:pPr marL="109728" indent="0">
                  <a:buNone/>
                </a:pPr>
                <a:r>
                  <a:rPr lang="en-US" dirty="0"/>
                  <a:t>4 operations required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BFCA089-1AB4-44CA-A5DD-50E8F9D44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44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390C6-A6AF-4CBE-8C4F-A488E457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edit-distance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ED5A61A-FE40-4C28-A397-37498F23D2D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𝑬𝑫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𝒂𝒂𝒂𝒂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𝒃𝒃𝒃𝒃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ED5A61A-FE40-4C28-A397-37498F23D2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5B1B22-2925-4C36-AD29-08B0CBBA4016}"/>
                  </a:ext>
                </a:extLst>
              </p:cNvPr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𝑎𝑎𝑎𝑎</m:t>
                      </m:r>
                    </m:oMath>
                  </m:oMathPara>
                </a14:m>
                <a:endParaRPr lang="en-US" b="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𝑏𝑏𝑏𝑏</m:t>
                      </m:r>
                    </m:oMath>
                  </m:oMathPara>
                </a14:m>
                <a:endParaRPr lang="en-US" b="0" dirty="0"/>
              </a:p>
              <a:p>
                <a:pPr marL="109728" indent="0">
                  <a:buNone/>
                </a:pPr>
                <a:r>
                  <a:rPr lang="en-US" dirty="0"/>
                  <a:t>4 operations required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35B1B22-2925-4C36-AD29-08B0CBBA4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8016D9E-B6AD-4E08-A427-732EB8135C6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𝑬𝑫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𝟗𝟗𝟗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𝟗𝟗𝟗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𝒃𝒃𝒃𝒃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8016D9E-B6AD-4E08-A427-732EB8135C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BFCA089-1AB4-44CA-A5DD-50E8F9D44B5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𝒂𝒂𝒂𝒂𝒂𝒂𝒂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𝒂𝒃𝒃𝒃𝒃</m:t>
                      </m:r>
                    </m:oMath>
                  </m:oMathPara>
                </a14:m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𝒂𝒂𝒂𝒂𝒂𝒂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𝒂𝒃𝒃𝒃𝒃</m:t>
                      </m:r>
                    </m:oMath>
                  </m:oMathPara>
                </a14:m>
                <a:endParaRPr lang="en-US" dirty="0"/>
              </a:p>
              <a:p>
                <a:pPr marL="109728" indent="0">
                  <a:buNone/>
                </a:pPr>
                <a:r>
                  <a:rPr lang="en-US" dirty="0"/>
                  <a:t>4 operations required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BFCA089-1AB4-44CA-A5DD-50E8F9D44B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loud 6">
            <a:extLst>
              <a:ext uri="{FF2B5EF4-FFF2-40B4-BE49-F238E27FC236}">
                <a16:creationId xmlns:a16="http://schemas.microsoft.com/office/drawing/2014/main" id="{5C95FF21-9935-455F-B892-D3B92618406B}"/>
              </a:ext>
            </a:extLst>
          </p:cNvPr>
          <p:cNvSpPr/>
          <p:nvPr/>
        </p:nvSpPr>
        <p:spPr>
          <a:xfrm>
            <a:off x="1495926" y="4423611"/>
            <a:ext cx="8783053" cy="22659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Edit-distance isn’t normalized!</a:t>
            </a:r>
          </a:p>
        </p:txBody>
      </p:sp>
    </p:spTree>
    <p:extLst>
      <p:ext uri="{BB962C8B-B14F-4D97-AF65-F5344CB8AC3E}">
        <p14:creationId xmlns:p14="http://schemas.microsoft.com/office/powerpoint/2010/main" val="57516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FA9C1-AA16-45EF-904F-26790C15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normalize?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2A1CD2-E552-49A2-AAFA-68B07F6F8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sum edit-distance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The max edit-distance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min edit-distance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𝐸𝐷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pPr marL="109728" indent="0">
                  <a:buNone/>
                </a:pPr>
                <a:r>
                  <a:rPr lang="en-US" dirty="0"/>
                  <a:t>	All the above don’t obey the triangle inequality!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2A1CD2-E552-49A2-AAFA-68B07F6F8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35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0F97-A72F-4619-A388-A4FCBB00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Normalizing using path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6E07-A63F-41CF-BAF9-0716DE33E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950734" cy="434187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Edit path visualization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24872431"/>
                  </p:ext>
                </p:extLst>
              </p:nvPr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524872431"/>
                  </p:ext>
                </p:extLst>
              </p:nvPr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r="-301351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2740" r="-205479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98649" r="-1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649" r="-2703" b="-4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0000" r="-401351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00000" r="-401351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300000" r="-401351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00000" r="-401351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924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0F97-A72F-4619-A388-A4FCBB00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Normalizing using path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06E07-A63F-41CF-BAF9-0716DE33E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950734" cy="434187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Edit path visualization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E2416F-6392-4800-BBFD-B1A5D8A3942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599" y="2249425"/>
                <a:ext cx="6226567" cy="4341875"/>
              </a:xfrm>
            </p:spPr>
            <p:txBody>
              <a:bodyPr>
                <a:normAutofit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– an edit-path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– the weight of the 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length of the path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E2416F-6392-4800-BBFD-B1A5D8A39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599" y="2249425"/>
                <a:ext cx="6226567" cy="43418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305405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2740" r="-209589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649" r="-106757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649" r="-6757" b="-4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405405" b="-3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5405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405405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0000" r="-405405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66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0F97-A72F-4619-A388-A4FCBB00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Normalizing using path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06E07-A63F-41CF-BAF9-0716DE33E70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2249425"/>
                <a:ext cx="5950734" cy="4341875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en-US" dirty="0"/>
                  <a:t>Edit path visualization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/>
                  <a:t>		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/>
                  <a:t>		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&gt;</a:t>
                </a:r>
              </a:p>
              <a:p>
                <a:pPr marL="109728" indent="0">
                  <a:buNone/>
                </a:pPr>
                <a:endParaRPr lang="en-US" b="0" dirty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06E07-A63F-41CF-BAF9-0716DE33E7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2249425"/>
                <a:ext cx="5950734" cy="4341875"/>
              </a:xfrm>
              <a:blipFill>
                <a:blip r:embed="rId2"/>
                <a:stretch>
                  <a:fillRect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E2416F-6392-4800-BBFD-B1A5D8A3942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599" y="2249425"/>
                <a:ext cx="6226567" cy="4341875"/>
              </a:xfrm>
            </p:spPr>
            <p:txBody>
              <a:bodyPr>
                <a:normAutofit lnSpcReduction="10000"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– an edit-path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– the weight of the 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length of the path</a:t>
                </a:r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E2416F-6392-4800-BBFD-B1A5D8A39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599" y="2249425"/>
                <a:ext cx="6226567" cy="43418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305405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40" r="-209589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8649" r="-106757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649" r="-6757" b="-4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405405" b="-3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0000" r="-405405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0000" r="-405405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0000" r="-405405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34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0F97-A72F-4619-A388-A4FCBB00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Normalizing using path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06E07-A63F-41CF-BAF9-0716DE33E70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2249425"/>
                <a:ext cx="5950734" cy="4341875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en-US" dirty="0"/>
                  <a:t>Edit path visualization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/>
                  <a:t>		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/>
                  <a:t>		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</a:rPr>
                  <a:t>&gt;</a:t>
                </a:r>
              </a:p>
              <a:p>
                <a:pPr marL="109728" indent="0">
                  <a:buNone/>
                </a:pPr>
                <a:endParaRPr lang="en-US" b="0" dirty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06E07-A63F-41CF-BAF9-0716DE33E7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2249425"/>
                <a:ext cx="5950734" cy="4341875"/>
              </a:xfrm>
              <a:blipFill>
                <a:blip r:embed="rId2"/>
                <a:stretch>
                  <a:fillRect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E2416F-6392-4800-BBFD-B1A5D8A3942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599" y="2249425"/>
                <a:ext cx="6226567" cy="4341875"/>
              </a:xfrm>
            </p:spPr>
            <p:txBody>
              <a:bodyPr>
                <a:normAutofit lnSpcReduction="10000"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– an edit-path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– the weight of the 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length of the 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- the normalized value of the path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E2416F-6392-4800-BBFD-B1A5D8A39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599" y="2249425"/>
                <a:ext cx="6226567" cy="43418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305405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40" r="-209589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8649" r="-106757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649" r="-6757" b="-4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405405" b="-3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0000" r="-405405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0000" r="-405405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0000" r="-405405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00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0F97-A72F-4619-A388-A4FCBB00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Normalizing using path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06E07-A63F-41CF-BAF9-0716DE33E70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2249425"/>
                <a:ext cx="5950734" cy="4341875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en-US" dirty="0"/>
                  <a:t>Edit path visualization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b="0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="0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dirty="0"/>
                  <a:t>&gt;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109728" indent="0">
                  <a:buNone/>
                </a:pPr>
                <a:endParaRPr lang="en-US" b="0" dirty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06E07-A63F-41CF-BAF9-0716DE33E7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2249425"/>
                <a:ext cx="5950734" cy="4341875"/>
              </a:xfrm>
              <a:blipFill>
                <a:blip r:embed="rId2"/>
                <a:stretch>
                  <a:fillRect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E2416F-6392-4800-BBFD-B1A5D8A3942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599" y="2249425"/>
                <a:ext cx="6226567" cy="4341875"/>
              </a:xfrm>
            </p:spPr>
            <p:txBody>
              <a:bodyPr>
                <a:normAutofit lnSpcReduction="10000"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– an edit-path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– the weight of the 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length of the 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- the normalized value of the path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marL="109728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The normalized edit distance –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𝑁𝐸𝐷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edit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path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E2416F-6392-4800-BBFD-B1A5D8A39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599" y="2249425"/>
                <a:ext cx="6226567" cy="43418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305405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40" r="-209589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8649" r="-106757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649" r="-6757" b="-4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405405" b="-3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0000" r="-405405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0000" r="-405405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0000" r="-405405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8">
                <a:extLst>
                  <a:ext uri="{FF2B5EF4-FFF2-40B4-BE49-F238E27FC236}">
                    <a16:creationId xmlns:a16="http://schemas.microsoft.com/office/drawing/2014/main" id="{4E324995-A276-4839-98DF-3901BBEBE79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372904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8">
                <a:extLst>
                  <a:ext uri="{FF2B5EF4-FFF2-40B4-BE49-F238E27FC236}">
                    <a16:creationId xmlns:a16="http://schemas.microsoft.com/office/drawing/2014/main" id="{4E324995-A276-4839-98DF-3901BBEBE79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372904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r="-306757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2740" r="-210959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8649" r="-108108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8649" r="-8108" b="-4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00000" r="-406757" b="-3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00000" r="-406757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300000" r="-406757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400000" r="-40675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98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Edit distance (</a:t>
            </a:r>
            <a:r>
              <a:rPr lang="en-US" dirty="0" err="1"/>
              <a:t>Levenstein</a:t>
            </a:r>
            <a:r>
              <a:rPr lang="en-US" dirty="0"/>
              <a:t>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two words, we can ask how similar are the two words.</a:t>
            </a:r>
          </a:p>
          <a:p>
            <a:r>
              <a:rPr lang="en-US" dirty="0"/>
              <a:t>To quantify the similarity, we need a measure.</a:t>
            </a:r>
          </a:p>
          <a:p>
            <a:r>
              <a:rPr lang="en-US" dirty="0"/>
              <a:t>We use simple operations – insertion deletion and substitution.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Edit distance is a measure of the minimum number of operations required to make two words equal.</a:t>
            </a:r>
          </a:p>
        </p:txBody>
      </p:sp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0F97-A72F-4619-A388-A4FCBB00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Normalizing using path length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06E07-A63F-41CF-BAF9-0716DE33E70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2249425"/>
                <a:ext cx="5950734" cy="4341875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en-US" dirty="0"/>
                  <a:t>Edit path visualization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b="0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b="0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dirty="0"/>
                  <a:t>&gt;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109728" indent="0">
                  <a:buNone/>
                </a:pPr>
                <a:endParaRPr lang="en-US" b="0" dirty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06E07-A63F-41CF-BAF9-0716DE33E7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2249425"/>
                <a:ext cx="5950734" cy="4341875"/>
              </a:xfrm>
              <a:blipFill>
                <a:blip r:embed="rId2"/>
                <a:stretch>
                  <a:fillRect t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E2416F-6392-4800-BBFD-B1A5D8A3942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599" y="2249425"/>
                <a:ext cx="6226567" cy="4341875"/>
              </a:xfrm>
            </p:spPr>
            <p:txBody>
              <a:bodyPr>
                <a:normAutofit lnSpcReduction="10000"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– an edit-path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– the weight of the 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length of the path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- the normalized value of the path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109728" indent="0">
                  <a:buNone/>
                </a:pPr>
                <a:r>
                  <a:rPr lang="en-US" dirty="0"/>
                  <a:t>The normalized edit distance [MV93] –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𝑁𝐸𝐷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an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edit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path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7E2416F-6392-4800-BBFD-B1A5D8A39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599" y="2249425"/>
                <a:ext cx="6226567" cy="43418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8">
                <a:extLst>
                  <a:ext uri="{FF2B5EF4-FFF2-40B4-BE49-F238E27FC236}">
                    <a16:creationId xmlns:a16="http://schemas.microsoft.com/office/drawing/2014/main" id="{FF44A728-CF57-43B0-8C05-7855459C1A7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09600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r="-305405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40" r="-209589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98649" r="-106757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649" r="-6757" b="-4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405405" b="-3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0000" r="-405405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0000" r="-405405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400000" r="-405405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8">
                <a:extLst>
                  <a:ext uri="{FF2B5EF4-FFF2-40B4-BE49-F238E27FC236}">
                    <a16:creationId xmlns:a16="http://schemas.microsoft.com/office/drawing/2014/main" id="{4E324995-A276-4839-98DF-3901BBEBE79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372904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8">
                <a:extLst>
                  <a:ext uri="{FF2B5EF4-FFF2-40B4-BE49-F238E27FC236}">
                    <a16:creationId xmlns:a16="http://schemas.microsoft.com/office/drawing/2014/main" id="{4E324995-A276-4839-98DF-3901BBEBE79C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372904" y="2871606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r="-306757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2740" r="-210959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98649" r="-108108" b="-4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8649" r="-8108" b="-4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00000" r="-406757" b="-3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00000" r="-406757" b="-2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300000" r="-406757" b="-10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400000" r="-40675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897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C255-163A-4788-87C0-4C5CC866C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what is a metric?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85A1B-BDB9-46DC-BF23-9C47E38E66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/>
                  <a:t>Given a 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𝐷𝑜𝑚</m:t>
                    </m:r>
                  </m:oMath>
                </a14:m>
                <a:r>
                  <a:rPr lang="en-US" dirty="0"/>
                  <a:t>, a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called a metric if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𝐷𝑜𝑚</m:t>
                      </m:r>
                    </m:oMath>
                  </m:oMathPara>
                </a14:m>
                <a:endParaRPr lang="en-US" dirty="0"/>
              </a:p>
              <a:p>
                <a:pPr marL="624078" indent="-514350">
                  <a:buFont typeface="+mj-lt"/>
                  <a:buAutoNum type="arabicPeriod"/>
                </a:pPr>
                <a:r>
                  <a:rPr lang="en-US" dirty="0"/>
                  <a:t>Identity of </a:t>
                </a:r>
                <a:r>
                  <a:rPr lang="en-US" dirty="0" err="1"/>
                  <a:t>indiscernibles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624078" indent="-514350">
                  <a:buFont typeface="+mj-lt"/>
                  <a:buAutoNum type="arabicPeriod"/>
                </a:pPr>
                <a:r>
                  <a:rPr lang="en-US" dirty="0"/>
                  <a:t>Symmetry: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624078" indent="-514350">
                  <a:buFont typeface="+mj-lt"/>
                  <a:buAutoNum type="arabicPeriod"/>
                </a:pPr>
                <a:r>
                  <a:rPr lang="en-US" dirty="0"/>
                  <a:t>Triangle inequality: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85A1B-BDB9-46DC-BF23-9C47E38E6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7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7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53435B-80B5-4DB7-97CB-259A31C96E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</m:oMath>
                </a14:m>
                <a:r>
                  <a:rPr lang="en-US" dirty="0"/>
                  <a:t> a metric?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53435B-80B5-4DB7-97CB-259A31C96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6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B2D3-17CD-46C5-AD51-34762F91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[MV93] </a:t>
            </a:r>
          </a:p>
          <a:p>
            <a:endParaRPr lang="en-US" dirty="0"/>
          </a:p>
          <a:p>
            <a:r>
              <a:rPr lang="en-US" dirty="0"/>
              <a:t>YujianB07</a:t>
            </a:r>
          </a:p>
          <a:p>
            <a:endParaRPr lang="en-US" dirty="0"/>
          </a:p>
          <a:p>
            <a:r>
              <a:rPr lang="en-US" dirty="0"/>
              <a:t>HigueraM08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5A2F5-DB78-447F-BDCC-B4D460873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492" y="2209800"/>
            <a:ext cx="4437645" cy="43128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17B81-0AF3-49BB-9BE7-E3806340D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124" y="2909526"/>
            <a:ext cx="7287642" cy="1267002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48066-C6A8-4DE8-BC20-762EC6C8E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568" y="4362385"/>
            <a:ext cx="4678393" cy="235782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9CCF3F-7262-4A73-BC52-67821A5FB8F8}"/>
                  </a:ext>
                </a:extLst>
              </p14:cNvPr>
              <p14:cNvContentPartPr/>
              <p14:nvPr/>
            </p14:nvContentPartPr>
            <p14:xfrm>
              <a:off x="5252906" y="2479703"/>
              <a:ext cx="34167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9CCF3F-7262-4A73-BC52-67821A5FB8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98906" y="2371703"/>
                <a:ext cx="3524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EB4CC91-03FB-4EC2-B85E-FF090DAE89AE}"/>
                  </a:ext>
                </a:extLst>
              </p14:cNvPr>
              <p14:cNvContentPartPr/>
              <p14:nvPr/>
            </p14:nvContentPartPr>
            <p14:xfrm>
              <a:off x="3809306" y="3113663"/>
              <a:ext cx="663444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EB4CC91-03FB-4EC2-B85E-FF090DAE89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5306" y="3006023"/>
                <a:ext cx="6742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277B88-453B-4963-B7B8-56548E7E4D22}"/>
                  </a:ext>
                </a:extLst>
              </p14:cNvPr>
              <p14:cNvContentPartPr/>
              <p14:nvPr/>
            </p14:nvContentPartPr>
            <p14:xfrm>
              <a:off x="4377026" y="6226583"/>
              <a:ext cx="347904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277B88-453B-4963-B7B8-56548E7E4D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3026" y="6118943"/>
                <a:ext cx="3586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761AE70-DB16-4105-8E2B-869D51EC3BA3}"/>
                  </a:ext>
                </a:extLst>
              </p14:cNvPr>
              <p14:cNvContentPartPr/>
              <p14:nvPr/>
            </p14:nvContentPartPr>
            <p14:xfrm>
              <a:off x="3688346" y="6501623"/>
              <a:ext cx="1039680" cy="85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761AE70-DB16-4105-8E2B-869D51EC3BA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4706" y="6393983"/>
                <a:ext cx="114732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2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53435B-80B5-4DB7-97CB-259A31C96E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</m:oMath>
                </a14:m>
                <a:r>
                  <a:rPr lang="en-US" dirty="0"/>
                  <a:t> a metric?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553435B-80B5-4DB7-97CB-259A31C96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6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B2D3-17CD-46C5-AD51-34762F91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of </a:t>
            </a:r>
            <a:r>
              <a:rPr lang="en-US" dirty="0" err="1"/>
              <a:t>Indiscernibles</a:t>
            </a:r>
            <a:r>
              <a:rPr lang="en-US" dirty="0"/>
              <a:t> &amp; symmetry are trivial</a:t>
            </a:r>
          </a:p>
          <a:p>
            <a:r>
              <a:rPr lang="en-US" dirty="0"/>
              <a:t>The triangle inequality is the main challenge and has been left unanswered since 1993, until today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We prove the triangle inequality via construction</a:t>
            </a:r>
          </a:p>
        </p:txBody>
      </p:sp>
    </p:spTree>
    <p:extLst>
      <p:ext uri="{BB962C8B-B14F-4D97-AF65-F5344CB8AC3E}">
        <p14:creationId xmlns:p14="http://schemas.microsoft.com/office/powerpoint/2010/main" val="7925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9C63-47B3-4EAB-B288-B010D9F3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AFA02-089D-4090-BCCA-B4C6647B8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dirty="0"/>
                  <a:t>We represent a path by a sequence of letters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as we apply each operation reading the two words left to right</a:t>
                </a:r>
              </a:p>
              <a:p>
                <a:pPr marL="109728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– stands for no change (substitution)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– stands for change (substitution)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– stands for delete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– stands for insert</a:t>
                </a:r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AFA02-089D-4090-BCCA-B4C6647B8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1268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9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F979-4199-4EBC-8263-F3F3AC28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encoded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𝑎𝑎𝑏𝑏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𝑎𝑏𝑏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𝑏𝑎𝑎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𝑏𝑎𝑎𝑎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0419024"/>
                  </p:ext>
                </p:extLst>
              </p:nvPr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0419024"/>
                  </p:ext>
                </p:extLst>
              </p:nvPr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3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2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2703" b="-4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402703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2703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402703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0000" r="-402703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3766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F979-4199-4EBC-8263-F3F3AC28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encoded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𝑎𝑏𝑏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𝑏𝑎𝑎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𝑏𝑎𝑎𝑎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3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2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2703" b="-4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402703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2703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402703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0000" r="-402703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6ABE9-1D64-4373-B745-C368208C5220}"/>
              </a:ext>
            </a:extLst>
          </p:cNvPr>
          <p:cNvGrpSpPr/>
          <p:nvPr/>
        </p:nvGrpSpPr>
        <p:grpSpPr>
          <a:xfrm>
            <a:off x="1058045" y="3727192"/>
            <a:ext cx="228600" cy="361004"/>
            <a:chOff x="5206935" y="5337272"/>
            <a:chExt cx="228600" cy="36100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5C27EB-7828-4164-B7EC-E08CC9AF1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3610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5AC005-47F4-48B4-9A33-8284D8EA84B0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913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F979-4199-4EBC-8263-F3F3AC28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encoded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𝑏𝑏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𝑏𝑏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𝑏𝑎𝑎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𝑏𝑎𝑎𝑎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3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2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2703" b="-4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402703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2703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402703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0000" r="-402703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6ABE9-1D64-4373-B745-C368208C5220}"/>
              </a:ext>
            </a:extLst>
          </p:cNvPr>
          <p:cNvGrpSpPr/>
          <p:nvPr/>
        </p:nvGrpSpPr>
        <p:grpSpPr>
          <a:xfrm>
            <a:off x="1058045" y="3727192"/>
            <a:ext cx="228600" cy="361004"/>
            <a:chOff x="5206935" y="5337272"/>
            <a:chExt cx="228600" cy="36100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5C27EB-7828-4164-B7EC-E08CC9AF1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3610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5AC005-47F4-48B4-9A33-8284D8EA84B0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09777A-950A-44E1-BEDA-0F5D954FE964}"/>
              </a:ext>
            </a:extLst>
          </p:cNvPr>
          <p:cNvGrpSpPr/>
          <p:nvPr/>
        </p:nvGrpSpPr>
        <p:grpSpPr>
          <a:xfrm>
            <a:off x="1058045" y="4083452"/>
            <a:ext cx="228600" cy="463495"/>
            <a:chOff x="5206935" y="5337272"/>
            <a:chExt cx="228600" cy="4634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99FAB7-DB79-4B57-B55F-C2A84A9A3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46349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F891E1-B6A2-4289-9E8F-B73A962999DD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5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F979-4199-4EBC-8263-F3F3AC28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encoded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𝑏𝑎𝑎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𝑏𝑎𝑎𝑎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3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2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2703" b="-4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402703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2703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402703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0000" r="-402703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1CC3F2D-7418-4AED-8FFE-10FFFAED2ABB}"/>
              </a:ext>
            </a:extLst>
          </p:cNvPr>
          <p:cNvGrpSpPr/>
          <p:nvPr/>
        </p:nvGrpSpPr>
        <p:grpSpPr>
          <a:xfrm>
            <a:off x="1129868" y="4480745"/>
            <a:ext cx="446013" cy="397767"/>
            <a:chOff x="5101390" y="5330895"/>
            <a:chExt cx="446013" cy="3977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DC35F8-2247-4E4D-BC4B-F88E2D91C4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446013" cy="39776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6449CB-5355-4F20-88C4-0CBFA052164E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6ABE9-1D64-4373-B745-C368208C5220}"/>
              </a:ext>
            </a:extLst>
          </p:cNvPr>
          <p:cNvGrpSpPr/>
          <p:nvPr/>
        </p:nvGrpSpPr>
        <p:grpSpPr>
          <a:xfrm>
            <a:off x="1058045" y="3727192"/>
            <a:ext cx="228600" cy="361004"/>
            <a:chOff x="5206935" y="5337272"/>
            <a:chExt cx="228600" cy="36100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5C27EB-7828-4164-B7EC-E08CC9AF1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3610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5AC005-47F4-48B4-9A33-8284D8EA84B0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09777A-950A-44E1-BEDA-0F5D954FE964}"/>
              </a:ext>
            </a:extLst>
          </p:cNvPr>
          <p:cNvGrpSpPr/>
          <p:nvPr/>
        </p:nvGrpSpPr>
        <p:grpSpPr>
          <a:xfrm>
            <a:off x="1058045" y="4083452"/>
            <a:ext cx="228600" cy="463495"/>
            <a:chOff x="5206935" y="5337272"/>
            <a:chExt cx="228600" cy="4634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99FAB7-DB79-4B57-B55F-C2A84A9A3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46349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F891E1-B6A2-4289-9E8F-B73A962999DD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5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F979-4199-4EBC-8263-F3F3AC28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encoded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𝑏𝑎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𝑏𝑎𝑎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𝑏𝑎𝑎𝑎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3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2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2703" b="-4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402703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2703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402703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0000" r="-402703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1CC3F2D-7418-4AED-8FFE-10FFFAED2ABB}"/>
              </a:ext>
            </a:extLst>
          </p:cNvPr>
          <p:cNvGrpSpPr/>
          <p:nvPr/>
        </p:nvGrpSpPr>
        <p:grpSpPr>
          <a:xfrm>
            <a:off x="1129868" y="4480745"/>
            <a:ext cx="446013" cy="397767"/>
            <a:chOff x="5101390" y="5330895"/>
            <a:chExt cx="446013" cy="3977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DC35F8-2247-4E4D-BC4B-F88E2D91C4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446013" cy="39776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6449CB-5355-4F20-88C4-0CBFA052164E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6ABE9-1D64-4373-B745-C368208C5220}"/>
              </a:ext>
            </a:extLst>
          </p:cNvPr>
          <p:cNvGrpSpPr/>
          <p:nvPr/>
        </p:nvGrpSpPr>
        <p:grpSpPr>
          <a:xfrm>
            <a:off x="1058045" y="3727192"/>
            <a:ext cx="228600" cy="361004"/>
            <a:chOff x="5206935" y="5337272"/>
            <a:chExt cx="228600" cy="36100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5C27EB-7828-4164-B7EC-E08CC9AF1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3610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5AC005-47F4-48B4-9A33-8284D8EA84B0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09777A-950A-44E1-BEDA-0F5D954FE964}"/>
              </a:ext>
            </a:extLst>
          </p:cNvPr>
          <p:cNvGrpSpPr/>
          <p:nvPr/>
        </p:nvGrpSpPr>
        <p:grpSpPr>
          <a:xfrm>
            <a:off x="1058045" y="4083452"/>
            <a:ext cx="228600" cy="463495"/>
            <a:chOff x="5206935" y="5337272"/>
            <a:chExt cx="228600" cy="4634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99FAB7-DB79-4B57-B55F-C2A84A9A3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46349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F891E1-B6A2-4289-9E8F-B73A962999DD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6C0A02-28B8-4A09-A68E-25B8ED2C726B}"/>
              </a:ext>
            </a:extLst>
          </p:cNvPr>
          <p:cNvGrpSpPr/>
          <p:nvPr/>
        </p:nvGrpSpPr>
        <p:grpSpPr>
          <a:xfrm>
            <a:off x="1584476" y="4883018"/>
            <a:ext cx="446013" cy="397767"/>
            <a:chOff x="5101390" y="5330895"/>
            <a:chExt cx="446013" cy="3977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7483C0-1F19-4EC2-AA97-284860143A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446013" cy="39776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FF3F0C-C78F-4859-97F1-306B5A9313F1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9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576B-EECC-4F8A-9B7F-74FB6E248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</a:rPr>
              <a:t>RELEVANT		VS</a:t>
            </a:r>
            <a:r>
              <a:rPr lang="en-US" dirty="0"/>
              <a:t>	EGGPLANT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6" name="Graphic 5" descr="Eggplant with solid fill">
            <a:extLst>
              <a:ext uri="{FF2B5EF4-FFF2-40B4-BE49-F238E27FC236}">
                <a16:creationId xmlns:a16="http://schemas.microsoft.com/office/drawing/2014/main" id="{FE4F3ECA-10AC-4827-B7E2-21FB43A1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076" y="776287"/>
            <a:ext cx="914400" cy="914400"/>
          </a:xfrm>
          <a:prstGeom prst="rect">
            <a:avLst/>
          </a:prstGeom>
        </p:spPr>
      </p:pic>
      <p:pic>
        <p:nvPicPr>
          <p:cNvPr id="8" name="Graphic 7" descr="Eggplant outline">
            <a:extLst>
              <a:ext uri="{FF2B5EF4-FFF2-40B4-BE49-F238E27FC236}">
                <a16:creationId xmlns:a16="http://schemas.microsoft.com/office/drawing/2014/main" id="{CBCB3349-A847-4993-9278-B7E5A776D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9017" y="727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F979-4199-4EBC-8263-F3F3AC28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encoded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𝑏𝑎𝑎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𝑏𝑎𝑎𝑎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3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2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2703" b="-4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402703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2703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402703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0000" r="-402703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1CC3F2D-7418-4AED-8FFE-10FFFAED2ABB}"/>
              </a:ext>
            </a:extLst>
          </p:cNvPr>
          <p:cNvGrpSpPr/>
          <p:nvPr/>
        </p:nvGrpSpPr>
        <p:grpSpPr>
          <a:xfrm>
            <a:off x="1129868" y="4480745"/>
            <a:ext cx="446013" cy="397767"/>
            <a:chOff x="5101390" y="5330895"/>
            <a:chExt cx="446013" cy="3977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DC35F8-2247-4E4D-BC4B-F88E2D91C4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446013" cy="39776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6449CB-5355-4F20-88C4-0CBFA052164E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6ABE9-1D64-4373-B745-C368208C5220}"/>
              </a:ext>
            </a:extLst>
          </p:cNvPr>
          <p:cNvGrpSpPr/>
          <p:nvPr/>
        </p:nvGrpSpPr>
        <p:grpSpPr>
          <a:xfrm>
            <a:off x="1058045" y="3727192"/>
            <a:ext cx="228600" cy="361004"/>
            <a:chOff x="5206935" y="5337272"/>
            <a:chExt cx="228600" cy="36100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5C27EB-7828-4164-B7EC-E08CC9AF1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3610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5AC005-47F4-48B4-9A33-8284D8EA84B0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09777A-950A-44E1-BEDA-0F5D954FE964}"/>
              </a:ext>
            </a:extLst>
          </p:cNvPr>
          <p:cNvGrpSpPr/>
          <p:nvPr/>
        </p:nvGrpSpPr>
        <p:grpSpPr>
          <a:xfrm>
            <a:off x="1058045" y="4083452"/>
            <a:ext cx="228600" cy="463495"/>
            <a:chOff x="5206935" y="5337272"/>
            <a:chExt cx="228600" cy="4634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99FAB7-DB79-4B57-B55F-C2A84A9A3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46349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F891E1-B6A2-4289-9E8F-B73A962999DD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6C0A02-28B8-4A09-A68E-25B8ED2C726B}"/>
              </a:ext>
            </a:extLst>
          </p:cNvPr>
          <p:cNvGrpSpPr/>
          <p:nvPr/>
        </p:nvGrpSpPr>
        <p:grpSpPr>
          <a:xfrm>
            <a:off x="1584476" y="4883018"/>
            <a:ext cx="446013" cy="397767"/>
            <a:chOff x="5101390" y="5330895"/>
            <a:chExt cx="446013" cy="3977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7483C0-1F19-4EC2-AA97-284860143A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446013" cy="39776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FF3F0C-C78F-4859-97F1-306B5A9313F1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433071-8A67-46FB-B4EE-FF038BA9A709}"/>
              </a:ext>
            </a:extLst>
          </p:cNvPr>
          <p:cNvGrpSpPr/>
          <p:nvPr/>
        </p:nvGrpSpPr>
        <p:grpSpPr>
          <a:xfrm>
            <a:off x="2024166" y="5166179"/>
            <a:ext cx="454442" cy="228600"/>
            <a:chOff x="5321235" y="5227716"/>
            <a:chExt cx="454442" cy="2286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9DA012-9A1B-42AA-8777-F46E2F541F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1235" y="5337272"/>
              <a:ext cx="45444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65A360-14F3-4E3E-963B-D077B025AB11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0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F979-4199-4EBC-8263-F3F3AC28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an encoded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𝑏𝑎𝑎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𝑏𝑎𝑎𝑎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D79F4-2642-4B45-997E-E9172EA2E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8">
                <a:extLst>
                  <a:ext uri="{FF2B5EF4-FFF2-40B4-BE49-F238E27FC236}">
                    <a16:creationId xmlns:a16="http://schemas.microsoft.com/office/drawing/2014/main" id="{21A13D1B-2712-49EF-914B-A541D213B0E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88070" y="3334643"/>
              <a:ext cx="2246440" cy="19455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9288">
                      <a:extLst>
                        <a:ext uri="{9D8B030D-6E8A-4147-A177-3AD203B41FA5}">
                          <a16:colId xmlns:a16="http://schemas.microsoft.com/office/drawing/2014/main" val="7878530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64592089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1669012716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4049752812"/>
                        </a:ext>
                      </a:extLst>
                    </a:gridCol>
                    <a:gridCol w="449288">
                      <a:extLst>
                        <a:ext uri="{9D8B030D-6E8A-4147-A177-3AD203B41FA5}">
                          <a16:colId xmlns:a16="http://schemas.microsoft.com/office/drawing/2014/main" val="3218355689"/>
                        </a:ext>
                      </a:extLst>
                    </a:gridCol>
                  </a:tblGrid>
                  <a:tr h="389106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r="-3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r="-2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2703" b="-4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2703" b="-403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461099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402703" b="-3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41325836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2703" b="-2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18268224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0000" r="-402703" b="-10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9208742"/>
                      </a:ext>
                    </a:extLst>
                  </a:tr>
                  <a:tr h="3891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00000" r="-402703" b="-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kumimoji="0" lang="en-US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571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2178997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1CC3F2D-7418-4AED-8FFE-10FFFAED2ABB}"/>
              </a:ext>
            </a:extLst>
          </p:cNvPr>
          <p:cNvGrpSpPr/>
          <p:nvPr/>
        </p:nvGrpSpPr>
        <p:grpSpPr>
          <a:xfrm>
            <a:off x="1129868" y="4480745"/>
            <a:ext cx="446013" cy="397767"/>
            <a:chOff x="5101390" y="5330895"/>
            <a:chExt cx="446013" cy="3977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DC35F8-2247-4E4D-BC4B-F88E2D91C4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446013" cy="39776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6449CB-5355-4F20-88C4-0CBFA052164E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D6ABE9-1D64-4373-B745-C368208C5220}"/>
              </a:ext>
            </a:extLst>
          </p:cNvPr>
          <p:cNvGrpSpPr/>
          <p:nvPr/>
        </p:nvGrpSpPr>
        <p:grpSpPr>
          <a:xfrm>
            <a:off x="1058045" y="3727192"/>
            <a:ext cx="228600" cy="361004"/>
            <a:chOff x="5206935" y="5337272"/>
            <a:chExt cx="228600" cy="36100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5C27EB-7828-4164-B7EC-E08CC9AF11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3610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5AC005-47F4-48B4-9A33-8284D8EA84B0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709777A-950A-44E1-BEDA-0F5D954FE964}"/>
              </a:ext>
            </a:extLst>
          </p:cNvPr>
          <p:cNvGrpSpPr/>
          <p:nvPr/>
        </p:nvGrpSpPr>
        <p:grpSpPr>
          <a:xfrm>
            <a:off x="1058045" y="4083452"/>
            <a:ext cx="228600" cy="463495"/>
            <a:chOff x="5206935" y="5337272"/>
            <a:chExt cx="228600" cy="4634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99FAB7-DB79-4B57-B55F-C2A84A9A3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46349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FF891E1-B6A2-4289-9E8F-B73A962999DD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6C0A02-28B8-4A09-A68E-25B8ED2C726B}"/>
              </a:ext>
            </a:extLst>
          </p:cNvPr>
          <p:cNvGrpSpPr/>
          <p:nvPr/>
        </p:nvGrpSpPr>
        <p:grpSpPr>
          <a:xfrm>
            <a:off x="1584476" y="4883018"/>
            <a:ext cx="446013" cy="397767"/>
            <a:chOff x="5101390" y="5330895"/>
            <a:chExt cx="446013" cy="3977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7483C0-1F19-4EC2-AA97-284860143A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446013" cy="397767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FF3F0C-C78F-4859-97F1-306B5A9313F1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433071-8A67-46FB-B4EE-FF038BA9A709}"/>
              </a:ext>
            </a:extLst>
          </p:cNvPr>
          <p:cNvGrpSpPr/>
          <p:nvPr/>
        </p:nvGrpSpPr>
        <p:grpSpPr>
          <a:xfrm>
            <a:off x="2024166" y="5166179"/>
            <a:ext cx="454442" cy="228600"/>
            <a:chOff x="5321235" y="5227716"/>
            <a:chExt cx="454442" cy="2286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F9DA012-9A1B-42AA-8777-F46E2F541F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1235" y="5337272"/>
              <a:ext cx="45444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65A360-14F3-4E3E-963B-D077B025AB11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BC8CF4-B223-4776-8739-92F3D4E0A4FF}"/>
              </a:ext>
            </a:extLst>
          </p:cNvPr>
          <p:cNvGrpSpPr/>
          <p:nvPr/>
        </p:nvGrpSpPr>
        <p:grpSpPr>
          <a:xfrm>
            <a:off x="2472453" y="5166179"/>
            <a:ext cx="454442" cy="228600"/>
            <a:chOff x="5321235" y="5227716"/>
            <a:chExt cx="454442" cy="2286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05363AB-A9C8-4C40-9381-50905020E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1235" y="5337272"/>
              <a:ext cx="454442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0EEC567-837A-44E0-923D-F59DEE33CA48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924068-82DC-4B9E-85B2-DEDEB2FCB82F}"/>
                  </a:ext>
                </a:extLst>
              </p:cNvPr>
              <p:cNvSpPr txBox="1"/>
              <p:nvPr/>
            </p:nvSpPr>
            <p:spPr>
              <a:xfrm>
                <a:off x="5424143" y="4504925"/>
                <a:ext cx="1898340" cy="853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𝑥𝑥𝑛𝑐𝑣𝑣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val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924068-82DC-4B9E-85B2-DEDEB2FCB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4143" y="4504925"/>
                <a:ext cx="1898340" cy="8537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7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21E3-B0F2-4A3B-A571-B7D0D624F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triangle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B7C87-2901-4ADC-8A2D-3E48DB50D0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/>
                  <a:t>We provide a general construction scheme:</a:t>
                </a:r>
              </a:p>
              <a:p>
                <a:r>
                  <a:rPr lang="en-US" dirty="0"/>
                  <a:t>Input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Input edit-paths: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dirty="0"/>
                  <a:t> an edit-path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r>
                  <a:rPr lang="en-US" dirty="0"/>
                  <a:t> an edit-path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We output a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B7C87-2901-4ADC-8A2D-3E48DB50D0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6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382160739"/>
                    </p:ext>
                  </p:extLst>
                </p:nvPr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382160739"/>
                    </p:ext>
                  </p:extLst>
                </p:nvPr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06522" b="-404688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06522" b="-404688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297872" b="-404688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04348" b="-404688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04348" b="-404688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4348" b="-404688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06522" b="-304688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06522" b="-204688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06522" b="-104688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06522" b="-4688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281491532"/>
                    </p:ext>
                  </p:extLst>
                </p:nvPr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281491532"/>
                    </p:ext>
                  </p:extLst>
                </p:nvPr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06522" b="-6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06522" b="-6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297872" b="-6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04348" b="-6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04348" b="-6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4348" b="-6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06522" b="-5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164399243"/>
                    </p:ext>
                  </p:extLst>
                </p:nvPr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164399243"/>
                    </p:ext>
                  </p:extLst>
                </p:nvPr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97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582364530"/>
                    </p:ext>
                  </p:extLst>
                </p:nvPr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1582364530"/>
                    </p:ext>
                  </p:extLst>
                </p:nvPr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6423971"/>
                    </p:ext>
                  </p:extLst>
                </p:nvPr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26423971"/>
                    </p:ext>
                  </p:extLst>
                </p:nvPr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96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2AD52E-D86B-447F-B85D-BBBE5F1AAA6B}"/>
              </a:ext>
            </a:extLst>
          </p:cNvPr>
          <p:cNvGrpSpPr/>
          <p:nvPr/>
        </p:nvGrpSpPr>
        <p:grpSpPr>
          <a:xfrm>
            <a:off x="2897144" y="2346932"/>
            <a:ext cx="4084569" cy="579148"/>
            <a:chOff x="2897144" y="2346932"/>
            <a:chExt cx="4084569" cy="3306212"/>
          </a:xfrm>
        </p:grpSpPr>
        <p:sp>
          <p:nvSpPr>
            <p:cNvPr id="76" name="Text Placeholder 2">
              <a:extLst>
                <a:ext uri="{FF2B5EF4-FFF2-40B4-BE49-F238E27FC236}">
                  <a16:creationId xmlns:a16="http://schemas.microsoft.com/office/drawing/2014/main" id="{E900BF11-7CD4-48CD-BA76-7BB070E44AE2}"/>
                </a:ext>
              </a:extLst>
            </p:cNvPr>
            <p:cNvSpPr txBox="1">
              <a:spLocks/>
            </p:cNvSpPr>
            <p:nvPr/>
          </p:nvSpPr>
          <p:spPr>
            <a:xfrm>
              <a:off x="2897144" y="2346932"/>
              <a:ext cx="4084569" cy="33062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anchor="ctr">
              <a:noAutofit/>
            </a:bodyPr>
            <a:lstStyle>
              <a:lvl1pPr marL="45720" indent="0" algn="l" rtl="0" eaLnBrk="1" latinLnBrk="0" hangingPunct="1">
                <a:spcBef>
                  <a:spcPts val="300"/>
                </a:spcBef>
                <a:buClr>
                  <a:schemeClr val="accent3">
                    <a:lumMod val="75000"/>
                  </a:schemeClr>
                </a:buClr>
                <a:buFont typeface="Georgia"/>
                <a:buNone/>
                <a:defRPr kumimoji="0" sz="1900" b="1" kern="1200">
                  <a:solidFill>
                    <a:schemeClr val="tx1">
                      <a:tint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>
                    <a:lumMod val="75000"/>
                  </a:schemeClr>
                </a:buClr>
                <a:buFont typeface="Georgia"/>
                <a:buNone/>
                <a:defRPr kumimoji="0"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6351EB-6DEC-4D51-A57C-ADAC38E7DCB9}"/>
                    </a:ext>
                  </a:extLst>
                </p:cNvPr>
                <p:cNvSpPr txBox="1"/>
                <p:nvPr/>
              </p:nvSpPr>
              <p:spPr>
                <a:xfrm>
                  <a:off x="2941427" y="2426334"/>
                  <a:ext cx="390459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Insert letter to output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186351EB-6DEC-4D51-A57C-ADAC38E7DC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27" y="2426334"/>
                  <a:ext cx="3904594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2500" t="-64286" b="-59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426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E71E76-EC45-4838-AFAA-C5F8CC468E7D}"/>
              </a:ext>
            </a:extLst>
          </p:cNvPr>
          <p:cNvGrpSpPr/>
          <p:nvPr/>
        </p:nvGrpSpPr>
        <p:grpSpPr>
          <a:xfrm>
            <a:off x="8167112" y="2733745"/>
            <a:ext cx="305313" cy="228600"/>
            <a:chOff x="4503308" y="3599692"/>
            <a:chExt cx="305313" cy="228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701CDF-90F7-43E0-BD60-97A1E3D3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053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EA7CA0F-8E13-4A33-AD1C-27C3C85E0AA5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C4F86C6-CD95-4F85-877C-5895BC9C35B6}"/>
              </a:ext>
            </a:extLst>
          </p:cNvPr>
          <p:cNvGrpSpPr/>
          <p:nvPr/>
        </p:nvGrpSpPr>
        <p:grpSpPr>
          <a:xfrm>
            <a:off x="2897144" y="2346932"/>
            <a:ext cx="4084569" cy="1434994"/>
            <a:chOff x="2897144" y="2346932"/>
            <a:chExt cx="4084569" cy="22927574"/>
          </a:xfrm>
        </p:grpSpPr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2ED36F1A-15F8-41D5-92EA-708E27CF6376}"/>
                </a:ext>
              </a:extLst>
            </p:cNvPr>
            <p:cNvSpPr txBox="1">
              <a:spLocks/>
            </p:cNvSpPr>
            <p:nvPr/>
          </p:nvSpPr>
          <p:spPr>
            <a:xfrm>
              <a:off x="2897144" y="2346932"/>
              <a:ext cx="4084569" cy="22927574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anchor="ctr">
              <a:noAutofit/>
            </a:bodyPr>
            <a:lstStyle>
              <a:lvl1pPr marL="45720" indent="0" algn="l" rtl="0" eaLnBrk="1" latinLnBrk="0" hangingPunct="1">
                <a:spcBef>
                  <a:spcPts val="300"/>
                </a:spcBef>
                <a:buClr>
                  <a:schemeClr val="accent3">
                    <a:lumMod val="75000"/>
                  </a:schemeClr>
                </a:buClr>
                <a:buFont typeface="Georgia"/>
                <a:buNone/>
                <a:defRPr kumimoji="0" sz="1900" b="1" kern="1200">
                  <a:solidFill>
                    <a:schemeClr val="tx1">
                      <a:tint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>
                    <a:lumMod val="75000"/>
                  </a:schemeClr>
                </a:buClr>
                <a:buFont typeface="Georgia"/>
                <a:buNone/>
                <a:defRPr kumimoji="0"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C8A5B24-B562-4FA1-A9D5-2B4053BC25BF}"/>
                    </a:ext>
                  </a:extLst>
                </p:cNvPr>
                <p:cNvSpPr txBox="1"/>
                <p:nvPr/>
              </p:nvSpPr>
              <p:spPr>
                <a:xfrm>
                  <a:off x="2941427" y="2426335"/>
                  <a:ext cx="3904594" cy="6852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Insert letter to output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We can do the same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sub>
                      </m:sSub>
                    </m:oMath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C8A5B24-B562-4FA1-A9D5-2B4053BC2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27" y="2426335"/>
                  <a:ext cx="3904594" cy="6852378"/>
                </a:xfrm>
                <a:prstGeom prst="rect">
                  <a:avLst/>
                </a:prstGeom>
                <a:blipFill>
                  <a:blip r:embed="rId11"/>
                  <a:stretch>
                    <a:fillRect l="-2500" t="-11429" b="-2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34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E71E76-EC45-4838-AFAA-C5F8CC468E7D}"/>
              </a:ext>
            </a:extLst>
          </p:cNvPr>
          <p:cNvGrpSpPr/>
          <p:nvPr/>
        </p:nvGrpSpPr>
        <p:grpSpPr>
          <a:xfrm>
            <a:off x="8167112" y="2733745"/>
            <a:ext cx="305313" cy="228600"/>
            <a:chOff x="4503308" y="3599692"/>
            <a:chExt cx="305313" cy="228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701CDF-90F7-43E0-BD60-97A1E3D3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053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EA7CA0F-8E13-4A33-AD1C-27C3C85E0AA5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7ACDAFD-B3B6-4ADF-B191-726B4295D38D}"/>
              </a:ext>
            </a:extLst>
          </p:cNvPr>
          <p:cNvGrpSpPr/>
          <p:nvPr/>
        </p:nvGrpSpPr>
        <p:grpSpPr>
          <a:xfrm>
            <a:off x="1312169" y="4458469"/>
            <a:ext cx="256673" cy="397767"/>
            <a:chOff x="5096781" y="5330895"/>
            <a:chExt cx="256673" cy="397767"/>
          </a:xfrm>
          <a:solidFill>
            <a:srgbClr val="C00000"/>
          </a:solidFill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DDEB970-2D33-47B9-B023-46E471B20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C4144A0-D88A-48A6-925B-D0AE6CFA1092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12B598-A735-45D3-8EEA-D40BC5F340A2}"/>
              </a:ext>
            </a:extLst>
          </p:cNvPr>
          <p:cNvGrpSpPr/>
          <p:nvPr/>
        </p:nvGrpSpPr>
        <p:grpSpPr>
          <a:xfrm>
            <a:off x="951101" y="2103175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B7F89AB-B556-43F9-A02A-94D4751745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4D3C0E1-1CDF-415D-A82E-333AAE27BE53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29D7E30-4D5F-40FE-9E3D-38730A383B01}"/>
              </a:ext>
            </a:extLst>
          </p:cNvPr>
          <p:cNvGrpSpPr/>
          <p:nvPr/>
        </p:nvGrpSpPr>
        <p:grpSpPr>
          <a:xfrm>
            <a:off x="2897144" y="2346932"/>
            <a:ext cx="4493360" cy="894168"/>
            <a:chOff x="2897144" y="2346932"/>
            <a:chExt cx="4267449" cy="3306212"/>
          </a:xfrm>
        </p:grpSpPr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C7C0381B-D0FD-4727-B42F-B7B209A26E89}"/>
                </a:ext>
              </a:extLst>
            </p:cNvPr>
            <p:cNvSpPr txBox="1">
              <a:spLocks/>
            </p:cNvSpPr>
            <p:nvPr/>
          </p:nvSpPr>
          <p:spPr>
            <a:xfrm>
              <a:off x="2897144" y="2346932"/>
              <a:ext cx="4084569" cy="33062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anchor="ctr">
              <a:noAutofit/>
            </a:bodyPr>
            <a:lstStyle>
              <a:lvl1pPr marL="45720" indent="0" algn="l" rtl="0" eaLnBrk="1" latinLnBrk="0" hangingPunct="1">
                <a:spcBef>
                  <a:spcPts val="300"/>
                </a:spcBef>
                <a:buClr>
                  <a:schemeClr val="accent3">
                    <a:lumMod val="75000"/>
                  </a:schemeClr>
                </a:buClr>
                <a:buFont typeface="Georgia"/>
                <a:buNone/>
                <a:defRPr kumimoji="0" sz="1900" b="1" kern="1200">
                  <a:solidFill>
                    <a:schemeClr val="tx1">
                      <a:tint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>
                    <a:lumMod val="75000"/>
                  </a:schemeClr>
                </a:buClr>
                <a:buFont typeface="Georgia"/>
                <a:buNone/>
                <a:defRPr kumimoji="0"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9586FBC-0A0F-4D0A-81F6-FB03C6B2ED1B}"/>
                    </a:ext>
                  </a:extLst>
                </p:cNvPr>
                <p:cNvSpPr txBox="1"/>
                <p:nvPr/>
              </p:nvSpPr>
              <p:spPr>
                <a:xfrm>
                  <a:off x="2941427" y="2426336"/>
                  <a:ext cx="4223166" cy="3072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Substitute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dirty="0"/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No-change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dirty="0"/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49586FBC-0A0F-4D0A-81F6-FB03C6B2ED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27" y="2426336"/>
                  <a:ext cx="4223166" cy="3072635"/>
                </a:xfrm>
                <a:prstGeom prst="rect">
                  <a:avLst/>
                </a:prstGeom>
                <a:blipFill>
                  <a:blip r:embed="rId11"/>
                  <a:stretch>
                    <a:fillRect l="-2195"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469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E71E76-EC45-4838-AFAA-C5F8CC468E7D}"/>
              </a:ext>
            </a:extLst>
          </p:cNvPr>
          <p:cNvGrpSpPr/>
          <p:nvPr/>
        </p:nvGrpSpPr>
        <p:grpSpPr>
          <a:xfrm>
            <a:off x="8167112" y="2733745"/>
            <a:ext cx="305313" cy="228600"/>
            <a:chOff x="4503308" y="3599692"/>
            <a:chExt cx="305313" cy="228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701CDF-90F7-43E0-BD60-97A1E3D3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053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EA7CA0F-8E13-4A33-AD1C-27C3C85E0AA5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7ACDAFD-B3B6-4ADF-B191-726B4295D38D}"/>
              </a:ext>
            </a:extLst>
          </p:cNvPr>
          <p:cNvGrpSpPr/>
          <p:nvPr/>
        </p:nvGrpSpPr>
        <p:grpSpPr>
          <a:xfrm>
            <a:off x="1312169" y="4458469"/>
            <a:ext cx="256673" cy="397767"/>
            <a:chOff x="5096781" y="5330895"/>
            <a:chExt cx="256673" cy="397767"/>
          </a:xfrm>
          <a:solidFill>
            <a:srgbClr val="C00000"/>
          </a:solidFill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DDEB970-2D33-47B9-B023-46E471B20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C4144A0-D88A-48A6-925B-D0AE6CFA1092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12B598-A735-45D3-8EEA-D40BC5F340A2}"/>
              </a:ext>
            </a:extLst>
          </p:cNvPr>
          <p:cNvGrpSpPr/>
          <p:nvPr/>
        </p:nvGrpSpPr>
        <p:grpSpPr>
          <a:xfrm>
            <a:off x="951101" y="2103175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B7F89AB-B556-43F9-A02A-94D4751745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4D3C0E1-1CDF-415D-A82E-333AAE27BE53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28BF87-BE0A-4B4C-9410-05C6FC613661}"/>
              </a:ext>
            </a:extLst>
          </p:cNvPr>
          <p:cNvGrpSpPr/>
          <p:nvPr/>
        </p:nvGrpSpPr>
        <p:grpSpPr>
          <a:xfrm>
            <a:off x="8477122" y="2816269"/>
            <a:ext cx="256673" cy="380755"/>
            <a:chOff x="5101390" y="5330895"/>
            <a:chExt cx="256673" cy="380755"/>
          </a:xfrm>
          <a:solidFill>
            <a:srgbClr val="C00000"/>
          </a:solidFill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8B167D-903F-4639-B459-D9C0038888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658583B-0ED3-4A26-846E-FC3E6A6B2D23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C89D70C-2DE5-4C96-9C39-097A4FCA4B06}"/>
              </a:ext>
            </a:extLst>
          </p:cNvPr>
          <p:cNvGrpSpPr/>
          <p:nvPr/>
        </p:nvGrpSpPr>
        <p:grpSpPr>
          <a:xfrm>
            <a:off x="2897144" y="2346932"/>
            <a:ext cx="4493360" cy="4419953"/>
            <a:chOff x="2897144" y="2346932"/>
            <a:chExt cx="4267449" cy="3306212"/>
          </a:xfrm>
        </p:grpSpPr>
        <p:sp>
          <p:nvSpPr>
            <p:cNvPr id="84" name="Text Placeholder 2">
              <a:extLst>
                <a:ext uri="{FF2B5EF4-FFF2-40B4-BE49-F238E27FC236}">
                  <a16:creationId xmlns:a16="http://schemas.microsoft.com/office/drawing/2014/main" id="{A487B2A9-831A-48A8-BEB5-927AB9D905C6}"/>
                </a:ext>
              </a:extLst>
            </p:cNvPr>
            <p:cNvSpPr txBox="1">
              <a:spLocks/>
            </p:cNvSpPr>
            <p:nvPr/>
          </p:nvSpPr>
          <p:spPr>
            <a:xfrm>
              <a:off x="2897144" y="2346932"/>
              <a:ext cx="4084569" cy="33062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anchor="ctr">
              <a:noAutofit/>
            </a:bodyPr>
            <a:lstStyle>
              <a:lvl1pPr marL="45720" indent="0" algn="l" rtl="0" eaLnBrk="1" latinLnBrk="0" hangingPunct="1">
                <a:spcBef>
                  <a:spcPts val="300"/>
                </a:spcBef>
                <a:buClr>
                  <a:schemeClr val="accent3">
                    <a:lumMod val="75000"/>
                  </a:schemeClr>
                </a:buClr>
                <a:buFont typeface="Georgia"/>
                <a:buNone/>
                <a:defRPr kumimoji="0" sz="1900" b="1" kern="1200">
                  <a:solidFill>
                    <a:schemeClr val="tx1">
                      <a:tint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>
                    <a:lumMod val="75000"/>
                  </a:schemeClr>
                </a:buClr>
                <a:buFont typeface="Georgia"/>
                <a:buNone/>
                <a:defRPr kumimoji="0"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3232D7D-3C37-4E3E-B4FD-CDF5B4853E4B}"/>
                    </a:ext>
                  </a:extLst>
                </p:cNvPr>
                <p:cNvSpPr txBox="1"/>
                <p:nvPr/>
              </p:nvSpPr>
              <p:spPr>
                <a:xfrm>
                  <a:off x="2941427" y="2426336"/>
                  <a:ext cx="4223166" cy="31080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Substitute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dirty="0"/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No-change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dirty="0"/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We can substitute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dirty="0"/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sz="2400" dirty="0"/>
                </a:p>
                <a:p>
                  <a:r>
                    <a:rPr lang="en-US" sz="2400" dirty="0"/>
                    <a:t>Impact on the weight: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Impact on the length: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63232D7D-3C37-4E3E-B4FD-CDF5B4853E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27" y="2426336"/>
                  <a:ext cx="4223166" cy="3108010"/>
                </a:xfrm>
                <a:prstGeom prst="rect">
                  <a:avLst/>
                </a:prstGeom>
                <a:blipFill>
                  <a:blip r:embed="rId11"/>
                  <a:stretch>
                    <a:fillRect l="-2195" t="-1173" b="-10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6049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7F4A-626E-4FF2-AFD0-C564951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1: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9AF44-2293-420E-B1D9-2E28E1FB46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If the following hold: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r>
                  <a:rPr lang="en-US" dirty="0"/>
                  <a:t>Then: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9AF44-2293-420E-B1D9-2E28E1FB46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5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576B-EECC-4F8A-9B7F-74FB6E248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dirty="0">
                <a:solidFill>
                  <a:schemeClr val="tx1"/>
                </a:solidFill>
              </a:rPr>
              <a:t>RELEVANT		VS</a:t>
            </a:r>
            <a:r>
              <a:rPr lang="en-US" dirty="0"/>
              <a:t>	EGGPLANT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6" name="Graphic 5" descr="Eggplant with solid fill">
            <a:extLst>
              <a:ext uri="{FF2B5EF4-FFF2-40B4-BE49-F238E27FC236}">
                <a16:creationId xmlns:a16="http://schemas.microsoft.com/office/drawing/2014/main" id="{FE4F3ECA-10AC-4827-B7E2-21FB43A1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076" y="776287"/>
            <a:ext cx="914400" cy="914400"/>
          </a:xfrm>
          <a:prstGeom prst="rect">
            <a:avLst/>
          </a:prstGeom>
        </p:spPr>
      </p:pic>
      <p:pic>
        <p:nvPicPr>
          <p:cNvPr id="8" name="Graphic 7" descr="Eggplant outline">
            <a:extLst>
              <a:ext uri="{FF2B5EF4-FFF2-40B4-BE49-F238E27FC236}">
                <a16:creationId xmlns:a16="http://schemas.microsoft.com/office/drawing/2014/main" id="{CBCB3349-A847-4993-9278-B7E5A776D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9017" y="727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E71E76-EC45-4838-AFAA-C5F8CC468E7D}"/>
              </a:ext>
            </a:extLst>
          </p:cNvPr>
          <p:cNvGrpSpPr/>
          <p:nvPr/>
        </p:nvGrpSpPr>
        <p:grpSpPr>
          <a:xfrm>
            <a:off x="8167112" y="2733745"/>
            <a:ext cx="305313" cy="228600"/>
            <a:chOff x="4503308" y="3599692"/>
            <a:chExt cx="305313" cy="228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701CDF-90F7-43E0-BD60-97A1E3D3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053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EA7CA0F-8E13-4A33-AD1C-27C3C85E0AA5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EDFEF6-57B3-4020-BDC0-C7D399CD196C}"/>
              </a:ext>
            </a:extLst>
          </p:cNvPr>
          <p:cNvGrpSpPr/>
          <p:nvPr/>
        </p:nvGrpSpPr>
        <p:grpSpPr>
          <a:xfrm>
            <a:off x="8477122" y="2816269"/>
            <a:ext cx="256673" cy="380755"/>
            <a:chOff x="5101390" y="5330895"/>
            <a:chExt cx="256673" cy="38075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547EA1-4ED1-4251-B477-6D5FE5FD18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7D1E35-89C8-478E-9093-080D824B1150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7ACDAFD-B3B6-4ADF-B191-726B4295D38D}"/>
              </a:ext>
            </a:extLst>
          </p:cNvPr>
          <p:cNvGrpSpPr/>
          <p:nvPr/>
        </p:nvGrpSpPr>
        <p:grpSpPr>
          <a:xfrm>
            <a:off x="1312169" y="4458469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DDEB970-2D33-47B9-B023-46E471B20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C4144A0-D88A-48A6-925B-D0AE6CFA1092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067E1C9-082D-4CBD-9C6B-6A930484F738}"/>
              </a:ext>
            </a:extLst>
          </p:cNvPr>
          <p:cNvGrpSpPr/>
          <p:nvPr/>
        </p:nvGrpSpPr>
        <p:grpSpPr>
          <a:xfrm>
            <a:off x="1562190" y="4856569"/>
            <a:ext cx="308834" cy="397767"/>
            <a:chOff x="5096781" y="5330895"/>
            <a:chExt cx="308834" cy="397767"/>
          </a:xfrm>
          <a:solidFill>
            <a:srgbClr val="C00000"/>
          </a:solidFill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16A745F-0B13-4106-9893-7A2BEC825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304225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B41E0FE-29C3-4688-95CA-EE6D5689DE25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9588C14-DF27-4F36-B9A5-02B694C894C3}"/>
              </a:ext>
            </a:extLst>
          </p:cNvPr>
          <p:cNvGrpSpPr/>
          <p:nvPr/>
        </p:nvGrpSpPr>
        <p:grpSpPr>
          <a:xfrm>
            <a:off x="1177375" y="2354426"/>
            <a:ext cx="289398" cy="228600"/>
            <a:chOff x="5321235" y="5227716"/>
            <a:chExt cx="289398" cy="228600"/>
          </a:xfrm>
          <a:solidFill>
            <a:srgbClr val="C00000"/>
          </a:solidFill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6D6773C-2706-4219-B566-8358ABA288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25D8383-C72C-4072-995D-EF7040E2AAD0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12B598-A735-45D3-8EEA-D40BC5F340A2}"/>
              </a:ext>
            </a:extLst>
          </p:cNvPr>
          <p:cNvGrpSpPr/>
          <p:nvPr/>
        </p:nvGrpSpPr>
        <p:grpSpPr>
          <a:xfrm>
            <a:off x="951101" y="2103175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B7F89AB-B556-43F9-A02A-94D4751745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4D3C0E1-1CDF-415D-A82E-333AAE27BE53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5960A23-A8B1-488F-8636-B36D96656B3B}"/>
              </a:ext>
            </a:extLst>
          </p:cNvPr>
          <p:cNvGrpSpPr/>
          <p:nvPr/>
        </p:nvGrpSpPr>
        <p:grpSpPr>
          <a:xfrm>
            <a:off x="2897144" y="2346932"/>
            <a:ext cx="4493360" cy="894168"/>
            <a:chOff x="2897144" y="2346932"/>
            <a:chExt cx="4267449" cy="3306212"/>
          </a:xfrm>
        </p:grpSpPr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A78AE187-70D4-41E6-921F-36F52362F8DA}"/>
                </a:ext>
              </a:extLst>
            </p:cNvPr>
            <p:cNvSpPr txBox="1">
              <a:spLocks/>
            </p:cNvSpPr>
            <p:nvPr/>
          </p:nvSpPr>
          <p:spPr>
            <a:xfrm>
              <a:off x="2897144" y="2346932"/>
              <a:ext cx="4084569" cy="33062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anchor="ctr">
              <a:noAutofit/>
            </a:bodyPr>
            <a:lstStyle>
              <a:lvl1pPr marL="45720" indent="0" algn="l" rtl="0" eaLnBrk="1" latinLnBrk="0" hangingPunct="1">
                <a:spcBef>
                  <a:spcPts val="300"/>
                </a:spcBef>
                <a:buClr>
                  <a:schemeClr val="accent3">
                    <a:lumMod val="75000"/>
                  </a:schemeClr>
                </a:buClr>
                <a:buFont typeface="Georgia"/>
                <a:buNone/>
                <a:defRPr kumimoji="0" sz="1900" b="1" kern="1200">
                  <a:solidFill>
                    <a:schemeClr val="tx1">
                      <a:tint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>
                    <a:lumMod val="75000"/>
                  </a:schemeClr>
                </a:buClr>
                <a:buFont typeface="Georgia"/>
                <a:buNone/>
                <a:defRPr kumimoji="0"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5C28164-4F14-4C74-B50A-FE0F5A44BCC2}"/>
                    </a:ext>
                  </a:extLst>
                </p:cNvPr>
                <p:cNvSpPr txBox="1"/>
                <p:nvPr/>
              </p:nvSpPr>
              <p:spPr>
                <a:xfrm>
                  <a:off x="2941427" y="2426336"/>
                  <a:ext cx="4223166" cy="3072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Insert letter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Substitute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dirty="0"/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5C28164-4F14-4C74-B50A-FE0F5A44B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27" y="2426336"/>
                  <a:ext cx="4223166" cy="3072635"/>
                </a:xfrm>
                <a:prstGeom prst="rect">
                  <a:avLst/>
                </a:prstGeom>
                <a:blipFill>
                  <a:blip r:embed="rId11"/>
                  <a:stretch>
                    <a:fillRect l="-2195"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357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E71E76-EC45-4838-AFAA-C5F8CC468E7D}"/>
              </a:ext>
            </a:extLst>
          </p:cNvPr>
          <p:cNvGrpSpPr/>
          <p:nvPr/>
        </p:nvGrpSpPr>
        <p:grpSpPr>
          <a:xfrm>
            <a:off x="8167112" y="2733745"/>
            <a:ext cx="305313" cy="228600"/>
            <a:chOff x="4503308" y="3599692"/>
            <a:chExt cx="305313" cy="228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701CDF-90F7-43E0-BD60-97A1E3D3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053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EA7CA0F-8E13-4A33-AD1C-27C3C85E0AA5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EDFEF6-57B3-4020-BDC0-C7D399CD196C}"/>
              </a:ext>
            </a:extLst>
          </p:cNvPr>
          <p:cNvGrpSpPr/>
          <p:nvPr/>
        </p:nvGrpSpPr>
        <p:grpSpPr>
          <a:xfrm>
            <a:off x="8477122" y="2816269"/>
            <a:ext cx="256673" cy="380755"/>
            <a:chOff x="5101390" y="5330895"/>
            <a:chExt cx="256673" cy="38075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547EA1-4ED1-4251-B477-6D5FE5FD18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7D1E35-89C8-478E-9093-080D824B1150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7ACDAFD-B3B6-4ADF-B191-726B4295D38D}"/>
              </a:ext>
            </a:extLst>
          </p:cNvPr>
          <p:cNvGrpSpPr/>
          <p:nvPr/>
        </p:nvGrpSpPr>
        <p:grpSpPr>
          <a:xfrm>
            <a:off x="1312169" y="4458469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DDEB970-2D33-47B9-B023-46E471B20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C4144A0-D88A-48A6-925B-D0AE6CFA1092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067E1C9-082D-4CBD-9C6B-6A930484F738}"/>
              </a:ext>
            </a:extLst>
          </p:cNvPr>
          <p:cNvGrpSpPr/>
          <p:nvPr/>
        </p:nvGrpSpPr>
        <p:grpSpPr>
          <a:xfrm>
            <a:off x="1562190" y="4856569"/>
            <a:ext cx="308834" cy="397767"/>
            <a:chOff x="5096781" y="5330895"/>
            <a:chExt cx="308834" cy="397767"/>
          </a:xfrm>
          <a:solidFill>
            <a:srgbClr val="C00000"/>
          </a:solidFill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16A745F-0B13-4106-9893-7A2BEC825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304225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B41E0FE-29C3-4688-95CA-EE6D5689DE25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9588C14-DF27-4F36-B9A5-02B694C894C3}"/>
              </a:ext>
            </a:extLst>
          </p:cNvPr>
          <p:cNvGrpSpPr/>
          <p:nvPr/>
        </p:nvGrpSpPr>
        <p:grpSpPr>
          <a:xfrm>
            <a:off x="1177375" y="2354426"/>
            <a:ext cx="289398" cy="228600"/>
            <a:chOff x="5321235" y="5227716"/>
            <a:chExt cx="289398" cy="228600"/>
          </a:xfrm>
          <a:solidFill>
            <a:srgbClr val="C00000"/>
          </a:solidFill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6D6773C-2706-4219-B566-8358ABA288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25D8383-C72C-4072-995D-EF7040E2AAD0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12B598-A735-45D3-8EEA-D40BC5F340A2}"/>
              </a:ext>
            </a:extLst>
          </p:cNvPr>
          <p:cNvGrpSpPr/>
          <p:nvPr/>
        </p:nvGrpSpPr>
        <p:grpSpPr>
          <a:xfrm>
            <a:off x="951101" y="2103175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B7F89AB-B556-43F9-A02A-94D4751745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4D3C0E1-1CDF-415D-A82E-333AAE27BE53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5960A23-A8B1-488F-8636-B36D96656B3B}"/>
              </a:ext>
            </a:extLst>
          </p:cNvPr>
          <p:cNvGrpSpPr/>
          <p:nvPr/>
        </p:nvGrpSpPr>
        <p:grpSpPr>
          <a:xfrm>
            <a:off x="2897144" y="2346932"/>
            <a:ext cx="4493360" cy="4623870"/>
            <a:chOff x="2897144" y="2346932"/>
            <a:chExt cx="4267449" cy="3687977"/>
          </a:xfrm>
        </p:grpSpPr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A78AE187-70D4-41E6-921F-36F52362F8DA}"/>
                </a:ext>
              </a:extLst>
            </p:cNvPr>
            <p:cNvSpPr txBox="1">
              <a:spLocks/>
            </p:cNvSpPr>
            <p:nvPr/>
          </p:nvSpPr>
          <p:spPr>
            <a:xfrm>
              <a:off x="2897144" y="2346932"/>
              <a:ext cx="4084569" cy="33062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anchor="ctr">
              <a:noAutofit/>
            </a:bodyPr>
            <a:lstStyle>
              <a:lvl1pPr marL="45720" indent="0" algn="l" rtl="0" eaLnBrk="1" latinLnBrk="0" hangingPunct="1">
                <a:spcBef>
                  <a:spcPts val="300"/>
                </a:spcBef>
                <a:buClr>
                  <a:schemeClr val="accent3">
                    <a:lumMod val="75000"/>
                  </a:schemeClr>
                </a:buClr>
                <a:buFont typeface="Georgia"/>
                <a:buNone/>
                <a:defRPr kumimoji="0" sz="1900" b="1" kern="1200">
                  <a:solidFill>
                    <a:schemeClr val="tx1">
                      <a:tint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>
                    <a:lumMod val="75000"/>
                  </a:schemeClr>
                </a:buClr>
                <a:buFont typeface="Georgia"/>
                <a:buNone/>
                <a:defRPr kumimoji="0"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5C28164-4F14-4C74-B50A-FE0F5A44BCC2}"/>
                    </a:ext>
                  </a:extLst>
                </p:cNvPr>
                <p:cNvSpPr txBox="1"/>
                <p:nvPr/>
              </p:nvSpPr>
              <p:spPr>
                <a:xfrm>
                  <a:off x="2941427" y="2426336"/>
                  <a:ext cx="4223166" cy="3608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Insert letter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Substitute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dirty="0"/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We can insert letter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Impact on the weight: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=1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Impact on the length: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  <a:p>
                  <a:endParaRPr lang="en-US" sz="2400" b="1" dirty="0"/>
                </a:p>
                <a:p>
                  <a:endParaRPr lang="en-US" sz="2400" b="1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5C28164-4F14-4C74-B50A-FE0F5A44BC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27" y="2426336"/>
                  <a:ext cx="4223166" cy="3608573"/>
                </a:xfrm>
                <a:prstGeom prst="rect">
                  <a:avLst/>
                </a:prstGeom>
                <a:blipFill>
                  <a:blip r:embed="rId11"/>
                  <a:stretch>
                    <a:fillRect l="-2195" t="-1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C813F0-3035-40FE-A94F-015E4F5C15AB}"/>
              </a:ext>
            </a:extLst>
          </p:cNvPr>
          <p:cNvGrpSpPr/>
          <p:nvPr/>
        </p:nvGrpSpPr>
        <p:grpSpPr>
          <a:xfrm>
            <a:off x="8721353" y="3082723"/>
            <a:ext cx="325366" cy="228600"/>
            <a:chOff x="4503308" y="3599692"/>
            <a:chExt cx="325366" cy="228600"/>
          </a:xfrm>
          <a:solidFill>
            <a:srgbClr val="C00000"/>
          </a:solidFill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1246110-78C3-4CF9-A252-FA4CABB4D8DC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25366" cy="0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617A2DE-A56D-4A2F-9092-17803EDD6A77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14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E71E76-EC45-4838-AFAA-C5F8CC468E7D}"/>
              </a:ext>
            </a:extLst>
          </p:cNvPr>
          <p:cNvGrpSpPr/>
          <p:nvPr/>
        </p:nvGrpSpPr>
        <p:grpSpPr>
          <a:xfrm>
            <a:off x="8167112" y="2733745"/>
            <a:ext cx="305313" cy="228600"/>
            <a:chOff x="4503308" y="3599692"/>
            <a:chExt cx="305313" cy="228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701CDF-90F7-43E0-BD60-97A1E3D3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053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EA7CA0F-8E13-4A33-AD1C-27C3C85E0AA5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EDFEF6-57B3-4020-BDC0-C7D399CD196C}"/>
              </a:ext>
            </a:extLst>
          </p:cNvPr>
          <p:cNvGrpSpPr/>
          <p:nvPr/>
        </p:nvGrpSpPr>
        <p:grpSpPr>
          <a:xfrm>
            <a:off x="8477122" y="2816269"/>
            <a:ext cx="256673" cy="380755"/>
            <a:chOff x="5101390" y="5330895"/>
            <a:chExt cx="256673" cy="38075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547EA1-4ED1-4251-B477-6D5FE5FD18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7D1E35-89C8-478E-9093-080D824B1150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1F5B503-FCF9-4648-9393-64F86AC513B7}"/>
              </a:ext>
            </a:extLst>
          </p:cNvPr>
          <p:cNvGrpSpPr/>
          <p:nvPr/>
        </p:nvGrpSpPr>
        <p:grpSpPr>
          <a:xfrm>
            <a:off x="8721353" y="3082723"/>
            <a:ext cx="325366" cy="228600"/>
            <a:chOff x="4503308" y="3599692"/>
            <a:chExt cx="325366" cy="2286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7805AE-CAED-4B5C-9746-067FF2B588C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2536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274014-2DF5-43B4-A649-E39A7852FDE6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F05377-B219-4A67-8FA1-E9598408AC4E}"/>
              </a:ext>
            </a:extLst>
          </p:cNvPr>
          <p:cNvGrpSpPr/>
          <p:nvPr/>
        </p:nvGrpSpPr>
        <p:grpSpPr>
          <a:xfrm>
            <a:off x="9041441" y="3223997"/>
            <a:ext cx="256673" cy="380755"/>
            <a:chOff x="5101390" y="5330895"/>
            <a:chExt cx="256673" cy="380755"/>
          </a:xfrm>
          <a:solidFill>
            <a:srgbClr val="C00000"/>
          </a:solidFill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3D2520-F28A-4F71-905E-530C548486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026C360-D6A7-46B6-8F0E-E53011BA2AFA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7ACDAFD-B3B6-4ADF-B191-726B4295D38D}"/>
              </a:ext>
            </a:extLst>
          </p:cNvPr>
          <p:cNvGrpSpPr/>
          <p:nvPr/>
        </p:nvGrpSpPr>
        <p:grpSpPr>
          <a:xfrm>
            <a:off x="1312169" y="4458469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DDEB970-2D33-47B9-B023-46E471B20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C4144A0-D88A-48A6-925B-D0AE6CFA1092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067E1C9-082D-4CBD-9C6B-6A930484F738}"/>
              </a:ext>
            </a:extLst>
          </p:cNvPr>
          <p:cNvGrpSpPr/>
          <p:nvPr/>
        </p:nvGrpSpPr>
        <p:grpSpPr>
          <a:xfrm>
            <a:off x="1562190" y="4856569"/>
            <a:ext cx="308834" cy="397767"/>
            <a:chOff x="5096781" y="5330895"/>
            <a:chExt cx="308834" cy="397767"/>
          </a:xfrm>
          <a:solidFill>
            <a:schemeClr val="accent5"/>
          </a:solidFill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16A745F-0B13-4106-9893-7A2BEC825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304225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B41E0FE-29C3-4688-95CA-EE6D5689DE25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D014E4E-07DD-4693-853F-4FB217A692FA}"/>
              </a:ext>
            </a:extLst>
          </p:cNvPr>
          <p:cNvGrpSpPr/>
          <p:nvPr/>
        </p:nvGrpSpPr>
        <p:grpSpPr>
          <a:xfrm>
            <a:off x="1881754" y="5254336"/>
            <a:ext cx="256673" cy="397767"/>
            <a:chOff x="5096781" y="5330895"/>
            <a:chExt cx="256673" cy="397767"/>
          </a:xfrm>
          <a:solidFill>
            <a:srgbClr val="C00000"/>
          </a:solidFill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10ED53D-FFB1-433E-8DD3-79EB879CE8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96C0C2D-3686-47F0-B378-B9D55D3C796C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9588C14-DF27-4F36-B9A5-02B694C894C3}"/>
              </a:ext>
            </a:extLst>
          </p:cNvPr>
          <p:cNvGrpSpPr/>
          <p:nvPr/>
        </p:nvGrpSpPr>
        <p:grpSpPr>
          <a:xfrm>
            <a:off x="1177375" y="2354426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6D6773C-2706-4219-B566-8358ABA288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25D8383-C72C-4072-995D-EF7040E2AAD0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12B598-A735-45D3-8EEA-D40BC5F340A2}"/>
              </a:ext>
            </a:extLst>
          </p:cNvPr>
          <p:cNvGrpSpPr/>
          <p:nvPr/>
        </p:nvGrpSpPr>
        <p:grpSpPr>
          <a:xfrm>
            <a:off x="951101" y="2103175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B7F89AB-B556-43F9-A02A-94D4751745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4D3C0E1-1CDF-415D-A82E-333AAE27BE53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A9DD4E0-F57F-44CD-A8CA-A86198CF6938}"/>
              </a:ext>
            </a:extLst>
          </p:cNvPr>
          <p:cNvGrpSpPr/>
          <p:nvPr/>
        </p:nvGrpSpPr>
        <p:grpSpPr>
          <a:xfrm>
            <a:off x="1484720" y="2468530"/>
            <a:ext cx="256673" cy="397767"/>
            <a:chOff x="5096781" y="5330895"/>
            <a:chExt cx="256673" cy="397767"/>
          </a:xfrm>
          <a:solidFill>
            <a:srgbClr val="C00000"/>
          </a:solidFill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ECB1F9D-1FE3-45C2-AD0C-017A235DB5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CDEC2CB-29F0-4152-879C-1430E66035BD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0ED2470-BC0C-4187-AEA7-55A650BC24DB}"/>
              </a:ext>
            </a:extLst>
          </p:cNvPr>
          <p:cNvGrpSpPr/>
          <p:nvPr/>
        </p:nvGrpSpPr>
        <p:grpSpPr>
          <a:xfrm>
            <a:off x="2889949" y="2080890"/>
            <a:ext cx="4493360" cy="5375334"/>
            <a:chOff x="2897144" y="2346932"/>
            <a:chExt cx="4267449" cy="3798870"/>
          </a:xfrm>
        </p:grpSpPr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DEBF1ED1-A320-4AF8-8EDF-50F1FA9D2043}"/>
                </a:ext>
              </a:extLst>
            </p:cNvPr>
            <p:cNvSpPr txBox="1">
              <a:spLocks/>
            </p:cNvSpPr>
            <p:nvPr/>
          </p:nvSpPr>
          <p:spPr>
            <a:xfrm>
              <a:off x="2897144" y="2346932"/>
              <a:ext cx="4084569" cy="33062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anchor="ctr">
              <a:noAutofit/>
            </a:bodyPr>
            <a:lstStyle>
              <a:lvl1pPr marL="45720" indent="0" algn="l" rtl="0" eaLnBrk="1" latinLnBrk="0" hangingPunct="1">
                <a:spcBef>
                  <a:spcPts val="300"/>
                </a:spcBef>
                <a:buClr>
                  <a:schemeClr val="accent3">
                    <a:lumMod val="75000"/>
                  </a:schemeClr>
                </a:buClr>
                <a:buFont typeface="Georgia"/>
                <a:buNone/>
                <a:defRPr kumimoji="0" sz="1900" b="1" kern="1200">
                  <a:solidFill>
                    <a:schemeClr val="tx1">
                      <a:tint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>
                    <a:lumMod val="75000"/>
                  </a:schemeClr>
                </a:buClr>
                <a:buFont typeface="Georgia"/>
                <a:buNone/>
                <a:defRPr kumimoji="0"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318B984-FC77-4FDF-A6F3-546FA1959153}"/>
                    </a:ext>
                  </a:extLst>
                </p:cNvPr>
                <p:cNvSpPr txBox="1"/>
                <p:nvPr/>
              </p:nvSpPr>
              <p:spPr>
                <a:xfrm>
                  <a:off x="2941427" y="2426336"/>
                  <a:ext cx="4223166" cy="37194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No-change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dirty="0"/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No-change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dirty="0"/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We can no-change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2400" dirty="0"/>
                    <a:t>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sz="2400" b="1" dirty="0"/>
                    <a:t>  </a:t>
                  </a:r>
                  <a:r>
                    <a:rPr lang="en-US" sz="2400" dirty="0"/>
                    <a:t>(since input and output letters are equal)</a:t>
                  </a:r>
                  <a:endParaRPr lang="en-US" sz="2400" b="1" dirty="0"/>
                </a:p>
                <a:p>
                  <a:r>
                    <a:rPr lang="en-US" sz="2400" dirty="0"/>
                    <a:t>Impact on the weight: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en-US" sz="2400" b="0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Impact on the length: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4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sz="2400" dirty="0"/>
                </a:p>
                <a:p>
                  <a:endParaRPr lang="en-US" sz="2400" b="1" dirty="0"/>
                </a:p>
                <a:p>
                  <a:endParaRPr lang="en-US" sz="2400" b="1" dirty="0"/>
                </a:p>
              </p:txBody>
            </p:sp>
          </mc:Choice>
          <mc:Fallback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318B984-FC77-4FDF-A6F3-546FA19591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27" y="2426336"/>
                  <a:ext cx="4223166" cy="3719466"/>
                </a:xfrm>
                <a:prstGeom prst="rect">
                  <a:avLst/>
                </a:prstGeom>
                <a:blipFill>
                  <a:blip r:embed="rId11"/>
                  <a:stretch>
                    <a:fillRect l="-2195" t="-9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6564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E71E76-EC45-4838-AFAA-C5F8CC468E7D}"/>
              </a:ext>
            </a:extLst>
          </p:cNvPr>
          <p:cNvGrpSpPr/>
          <p:nvPr/>
        </p:nvGrpSpPr>
        <p:grpSpPr>
          <a:xfrm>
            <a:off x="8167112" y="2733745"/>
            <a:ext cx="305313" cy="228600"/>
            <a:chOff x="4503308" y="3599692"/>
            <a:chExt cx="305313" cy="228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701CDF-90F7-43E0-BD60-97A1E3D3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053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EA7CA0F-8E13-4A33-AD1C-27C3C85E0AA5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EDFEF6-57B3-4020-BDC0-C7D399CD196C}"/>
              </a:ext>
            </a:extLst>
          </p:cNvPr>
          <p:cNvGrpSpPr/>
          <p:nvPr/>
        </p:nvGrpSpPr>
        <p:grpSpPr>
          <a:xfrm>
            <a:off x="8477122" y="2816269"/>
            <a:ext cx="256673" cy="380755"/>
            <a:chOff x="5101390" y="5330895"/>
            <a:chExt cx="256673" cy="38075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547EA1-4ED1-4251-B477-6D5FE5FD18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7D1E35-89C8-478E-9093-080D824B1150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1F5B503-FCF9-4648-9393-64F86AC513B7}"/>
              </a:ext>
            </a:extLst>
          </p:cNvPr>
          <p:cNvGrpSpPr/>
          <p:nvPr/>
        </p:nvGrpSpPr>
        <p:grpSpPr>
          <a:xfrm>
            <a:off x="8721353" y="3082723"/>
            <a:ext cx="325366" cy="228600"/>
            <a:chOff x="4503308" y="3599692"/>
            <a:chExt cx="325366" cy="2286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7805AE-CAED-4B5C-9746-067FF2B588C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2536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274014-2DF5-43B4-A649-E39A7852FDE6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F05377-B219-4A67-8FA1-E9598408AC4E}"/>
              </a:ext>
            </a:extLst>
          </p:cNvPr>
          <p:cNvGrpSpPr/>
          <p:nvPr/>
        </p:nvGrpSpPr>
        <p:grpSpPr>
          <a:xfrm>
            <a:off x="9041441" y="3223997"/>
            <a:ext cx="256673" cy="380755"/>
            <a:chOff x="5101390" y="5330895"/>
            <a:chExt cx="256673" cy="38075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3D2520-F28A-4F71-905E-530C548486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026C360-D6A7-46B6-8F0E-E53011BA2AFA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7ACDAFD-B3B6-4ADF-B191-726B4295D38D}"/>
              </a:ext>
            </a:extLst>
          </p:cNvPr>
          <p:cNvGrpSpPr/>
          <p:nvPr/>
        </p:nvGrpSpPr>
        <p:grpSpPr>
          <a:xfrm>
            <a:off x="1312169" y="4458469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DDEB970-2D33-47B9-B023-46E471B20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C4144A0-D88A-48A6-925B-D0AE6CFA1092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18E1D65-172F-4F81-A451-3B73BEE904CE}"/>
              </a:ext>
            </a:extLst>
          </p:cNvPr>
          <p:cNvGrpSpPr/>
          <p:nvPr/>
        </p:nvGrpSpPr>
        <p:grpSpPr>
          <a:xfrm>
            <a:off x="2010091" y="5665706"/>
            <a:ext cx="228600" cy="361004"/>
            <a:chOff x="5206935" y="5337272"/>
            <a:chExt cx="228600" cy="361004"/>
          </a:xfrm>
          <a:solidFill>
            <a:srgbClr val="C00000"/>
          </a:solidFill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3DB82D7-83AE-4A20-ADB4-83EE189E02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36100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5238F71-1F98-4320-9E3E-533BC5762072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067E1C9-082D-4CBD-9C6B-6A930484F738}"/>
              </a:ext>
            </a:extLst>
          </p:cNvPr>
          <p:cNvGrpSpPr/>
          <p:nvPr/>
        </p:nvGrpSpPr>
        <p:grpSpPr>
          <a:xfrm>
            <a:off x="1562190" y="4856569"/>
            <a:ext cx="308834" cy="397767"/>
            <a:chOff x="5096781" y="5330895"/>
            <a:chExt cx="308834" cy="397767"/>
          </a:xfrm>
          <a:solidFill>
            <a:schemeClr val="accent5"/>
          </a:solidFill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16A745F-0B13-4106-9893-7A2BEC825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304225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B41E0FE-29C3-4688-95CA-EE6D5689DE25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D014E4E-07DD-4693-853F-4FB217A692FA}"/>
              </a:ext>
            </a:extLst>
          </p:cNvPr>
          <p:cNvGrpSpPr/>
          <p:nvPr/>
        </p:nvGrpSpPr>
        <p:grpSpPr>
          <a:xfrm>
            <a:off x="1881754" y="5254336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10ED53D-FFB1-433E-8DD3-79EB879CE8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96C0C2D-3686-47F0-B378-B9D55D3C796C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2AC51EF-5266-4397-A6DE-E76469EB777B}"/>
              </a:ext>
            </a:extLst>
          </p:cNvPr>
          <p:cNvGrpSpPr/>
          <p:nvPr/>
        </p:nvGrpSpPr>
        <p:grpSpPr>
          <a:xfrm>
            <a:off x="1770652" y="2733278"/>
            <a:ext cx="289398" cy="228600"/>
            <a:chOff x="5321235" y="5227716"/>
            <a:chExt cx="289398" cy="228600"/>
          </a:xfrm>
          <a:solidFill>
            <a:srgbClr val="C00000"/>
          </a:solidFill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D7EA73F-BC5A-47F5-AD5B-7FD505C69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68D4BAD-2BFD-4578-99DD-D589F767993D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9588C14-DF27-4F36-B9A5-02B694C894C3}"/>
              </a:ext>
            </a:extLst>
          </p:cNvPr>
          <p:cNvGrpSpPr/>
          <p:nvPr/>
        </p:nvGrpSpPr>
        <p:grpSpPr>
          <a:xfrm>
            <a:off x="1177375" y="2354426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6D6773C-2706-4219-B566-8358ABA288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25D8383-C72C-4072-995D-EF7040E2AAD0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12B598-A735-45D3-8EEA-D40BC5F340A2}"/>
              </a:ext>
            </a:extLst>
          </p:cNvPr>
          <p:cNvGrpSpPr/>
          <p:nvPr/>
        </p:nvGrpSpPr>
        <p:grpSpPr>
          <a:xfrm>
            <a:off x="951101" y="2103175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B7F89AB-B556-43F9-A02A-94D4751745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4D3C0E1-1CDF-415D-A82E-333AAE27BE53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A9DD4E0-F57F-44CD-A8CA-A86198CF6938}"/>
              </a:ext>
            </a:extLst>
          </p:cNvPr>
          <p:cNvGrpSpPr/>
          <p:nvPr/>
        </p:nvGrpSpPr>
        <p:grpSpPr>
          <a:xfrm>
            <a:off x="1484720" y="2468530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ECB1F9D-1FE3-45C2-AD0C-017A235DB5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CDEC2CB-29F0-4152-879C-1430E66035BD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133EDDF-92C7-4361-B254-11ED81D9CE17}"/>
              </a:ext>
            </a:extLst>
          </p:cNvPr>
          <p:cNvGrpSpPr/>
          <p:nvPr/>
        </p:nvGrpSpPr>
        <p:grpSpPr>
          <a:xfrm>
            <a:off x="2897144" y="2346932"/>
            <a:ext cx="4493360" cy="894168"/>
            <a:chOff x="2897144" y="2346932"/>
            <a:chExt cx="4267449" cy="3306212"/>
          </a:xfrm>
        </p:grpSpPr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DA2FEBF8-FADB-49BB-BFD9-6F1ABBD08E30}"/>
                </a:ext>
              </a:extLst>
            </p:cNvPr>
            <p:cNvSpPr txBox="1">
              <a:spLocks/>
            </p:cNvSpPr>
            <p:nvPr/>
          </p:nvSpPr>
          <p:spPr>
            <a:xfrm>
              <a:off x="2897144" y="2346932"/>
              <a:ext cx="4084569" cy="33062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anchor="ctr">
              <a:noAutofit/>
            </a:bodyPr>
            <a:lstStyle>
              <a:lvl1pPr marL="45720" indent="0" algn="l" rtl="0" eaLnBrk="1" latinLnBrk="0" hangingPunct="1">
                <a:spcBef>
                  <a:spcPts val="300"/>
                </a:spcBef>
                <a:buClr>
                  <a:schemeClr val="accent3">
                    <a:lumMod val="75000"/>
                  </a:schemeClr>
                </a:buClr>
                <a:buFont typeface="Georgia"/>
                <a:buNone/>
                <a:defRPr kumimoji="0" sz="1900" b="1" kern="1200">
                  <a:solidFill>
                    <a:schemeClr val="tx1">
                      <a:tint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>
                    <a:lumMod val="75000"/>
                  </a:schemeClr>
                </a:buClr>
                <a:buFont typeface="Georgia"/>
                <a:buNone/>
                <a:defRPr kumimoji="0"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67CAAD3-833C-4209-B4FC-8A2C71814AB9}"/>
                    </a:ext>
                  </a:extLst>
                </p:cNvPr>
                <p:cNvSpPr txBox="1"/>
                <p:nvPr/>
              </p:nvSpPr>
              <p:spPr>
                <a:xfrm>
                  <a:off x="2941427" y="2426336"/>
                  <a:ext cx="4223166" cy="30726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Insert letter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Remove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67CAAD3-833C-4209-B4FC-8A2C71814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27" y="2426336"/>
                  <a:ext cx="4223166" cy="3072635"/>
                </a:xfrm>
                <a:prstGeom prst="rect">
                  <a:avLst/>
                </a:prstGeom>
                <a:blipFill>
                  <a:blip r:embed="rId11"/>
                  <a:stretch>
                    <a:fillRect l="-2195" t="-5882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560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E71E76-EC45-4838-AFAA-C5F8CC468E7D}"/>
              </a:ext>
            </a:extLst>
          </p:cNvPr>
          <p:cNvGrpSpPr/>
          <p:nvPr/>
        </p:nvGrpSpPr>
        <p:grpSpPr>
          <a:xfrm>
            <a:off x="8167112" y="2733745"/>
            <a:ext cx="305313" cy="228600"/>
            <a:chOff x="4503308" y="3599692"/>
            <a:chExt cx="305313" cy="228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701CDF-90F7-43E0-BD60-97A1E3D3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053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EA7CA0F-8E13-4A33-AD1C-27C3C85E0AA5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EDFEF6-57B3-4020-BDC0-C7D399CD196C}"/>
              </a:ext>
            </a:extLst>
          </p:cNvPr>
          <p:cNvGrpSpPr/>
          <p:nvPr/>
        </p:nvGrpSpPr>
        <p:grpSpPr>
          <a:xfrm>
            <a:off x="8477122" y="2816269"/>
            <a:ext cx="256673" cy="380755"/>
            <a:chOff x="5101390" y="5330895"/>
            <a:chExt cx="256673" cy="38075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547EA1-4ED1-4251-B477-6D5FE5FD18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7D1E35-89C8-478E-9093-080D824B1150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1F5B503-FCF9-4648-9393-64F86AC513B7}"/>
              </a:ext>
            </a:extLst>
          </p:cNvPr>
          <p:cNvGrpSpPr/>
          <p:nvPr/>
        </p:nvGrpSpPr>
        <p:grpSpPr>
          <a:xfrm>
            <a:off x="8721353" y="3082723"/>
            <a:ext cx="325366" cy="228600"/>
            <a:chOff x="4503308" y="3599692"/>
            <a:chExt cx="325366" cy="2286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7805AE-CAED-4B5C-9746-067FF2B588C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2536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274014-2DF5-43B4-A649-E39A7852FDE6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F05377-B219-4A67-8FA1-E9598408AC4E}"/>
              </a:ext>
            </a:extLst>
          </p:cNvPr>
          <p:cNvGrpSpPr/>
          <p:nvPr/>
        </p:nvGrpSpPr>
        <p:grpSpPr>
          <a:xfrm>
            <a:off x="9041441" y="3223997"/>
            <a:ext cx="256673" cy="380755"/>
            <a:chOff x="5101390" y="5330895"/>
            <a:chExt cx="256673" cy="38075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3D2520-F28A-4F71-905E-530C548486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026C360-D6A7-46B6-8F0E-E53011BA2AFA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7ACDAFD-B3B6-4ADF-B191-726B4295D38D}"/>
              </a:ext>
            </a:extLst>
          </p:cNvPr>
          <p:cNvGrpSpPr/>
          <p:nvPr/>
        </p:nvGrpSpPr>
        <p:grpSpPr>
          <a:xfrm>
            <a:off x="1312169" y="4458469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DDEB970-2D33-47B9-B023-46E471B20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C4144A0-D88A-48A6-925B-D0AE6CFA1092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18E1D65-172F-4F81-A451-3B73BEE904CE}"/>
              </a:ext>
            </a:extLst>
          </p:cNvPr>
          <p:cNvGrpSpPr/>
          <p:nvPr/>
        </p:nvGrpSpPr>
        <p:grpSpPr>
          <a:xfrm>
            <a:off x="2010091" y="5665706"/>
            <a:ext cx="228600" cy="361004"/>
            <a:chOff x="5206935" y="5337272"/>
            <a:chExt cx="228600" cy="361004"/>
          </a:xfrm>
          <a:solidFill>
            <a:srgbClr val="C00000"/>
          </a:solidFill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3DB82D7-83AE-4A20-ADB4-83EE189E02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36100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5238F71-1F98-4320-9E3E-533BC5762072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067E1C9-082D-4CBD-9C6B-6A930484F738}"/>
              </a:ext>
            </a:extLst>
          </p:cNvPr>
          <p:cNvGrpSpPr/>
          <p:nvPr/>
        </p:nvGrpSpPr>
        <p:grpSpPr>
          <a:xfrm>
            <a:off x="1562190" y="4856569"/>
            <a:ext cx="308834" cy="397767"/>
            <a:chOff x="5096781" y="5330895"/>
            <a:chExt cx="308834" cy="397767"/>
          </a:xfrm>
          <a:solidFill>
            <a:schemeClr val="accent5"/>
          </a:solidFill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16A745F-0B13-4106-9893-7A2BEC825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304225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B41E0FE-29C3-4688-95CA-EE6D5689DE25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D014E4E-07DD-4693-853F-4FB217A692FA}"/>
              </a:ext>
            </a:extLst>
          </p:cNvPr>
          <p:cNvGrpSpPr/>
          <p:nvPr/>
        </p:nvGrpSpPr>
        <p:grpSpPr>
          <a:xfrm>
            <a:off x="1881754" y="5254336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10ED53D-FFB1-433E-8DD3-79EB879CE8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96C0C2D-3686-47F0-B378-B9D55D3C796C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2AC51EF-5266-4397-A6DE-E76469EB777B}"/>
              </a:ext>
            </a:extLst>
          </p:cNvPr>
          <p:cNvGrpSpPr/>
          <p:nvPr/>
        </p:nvGrpSpPr>
        <p:grpSpPr>
          <a:xfrm>
            <a:off x="1770652" y="2733278"/>
            <a:ext cx="289398" cy="228600"/>
            <a:chOff x="5321235" y="5227716"/>
            <a:chExt cx="289398" cy="228600"/>
          </a:xfrm>
          <a:solidFill>
            <a:srgbClr val="C00000"/>
          </a:solidFill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D7EA73F-BC5A-47F5-AD5B-7FD505C69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68D4BAD-2BFD-4578-99DD-D589F767993D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9588C14-DF27-4F36-B9A5-02B694C894C3}"/>
              </a:ext>
            </a:extLst>
          </p:cNvPr>
          <p:cNvGrpSpPr/>
          <p:nvPr/>
        </p:nvGrpSpPr>
        <p:grpSpPr>
          <a:xfrm>
            <a:off x="1177375" y="2354426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6D6773C-2706-4219-B566-8358ABA288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25D8383-C72C-4072-995D-EF7040E2AAD0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12B598-A735-45D3-8EEA-D40BC5F340A2}"/>
              </a:ext>
            </a:extLst>
          </p:cNvPr>
          <p:cNvGrpSpPr/>
          <p:nvPr/>
        </p:nvGrpSpPr>
        <p:grpSpPr>
          <a:xfrm>
            <a:off x="951101" y="2103175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B7F89AB-B556-43F9-A02A-94D4751745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4D3C0E1-1CDF-415D-A82E-333AAE27BE53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A9DD4E0-F57F-44CD-A8CA-A86198CF6938}"/>
              </a:ext>
            </a:extLst>
          </p:cNvPr>
          <p:cNvGrpSpPr/>
          <p:nvPr/>
        </p:nvGrpSpPr>
        <p:grpSpPr>
          <a:xfrm>
            <a:off x="1484720" y="2468530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ECB1F9D-1FE3-45C2-AD0C-017A235DB5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CDEC2CB-29F0-4152-879C-1430E66035BD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133EDDF-92C7-4361-B254-11ED81D9CE17}"/>
              </a:ext>
            </a:extLst>
          </p:cNvPr>
          <p:cNvGrpSpPr/>
          <p:nvPr/>
        </p:nvGrpSpPr>
        <p:grpSpPr>
          <a:xfrm>
            <a:off x="2897144" y="2346932"/>
            <a:ext cx="4493360" cy="18026542"/>
            <a:chOff x="2897144" y="2346932"/>
            <a:chExt cx="4267449" cy="16808180"/>
          </a:xfrm>
        </p:grpSpPr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DA2FEBF8-FADB-49BB-BFD9-6F1ABBD08E30}"/>
                </a:ext>
              </a:extLst>
            </p:cNvPr>
            <p:cNvSpPr txBox="1">
              <a:spLocks/>
            </p:cNvSpPr>
            <p:nvPr/>
          </p:nvSpPr>
          <p:spPr>
            <a:xfrm>
              <a:off x="2897144" y="2346932"/>
              <a:ext cx="4084569" cy="33062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anchor="ctr">
              <a:noAutofit/>
            </a:bodyPr>
            <a:lstStyle>
              <a:lvl1pPr marL="45720" indent="0" algn="l" rtl="0" eaLnBrk="1" latinLnBrk="0" hangingPunct="1">
                <a:spcBef>
                  <a:spcPts val="300"/>
                </a:spcBef>
                <a:buClr>
                  <a:schemeClr val="accent3">
                    <a:lumMod val="75000"/>
                  </a:schemeClr>
                </a:buClr>
                <a:buFont typeface="Georgia"/>
                <a:buNone/>
                <a:defRPr kumimoji="0" sz="1900" b="1" kern="1200">
                  <a:solidFill>
                    <a:schemeClr val="tx1">
                      <a:tint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>
                    <a:lumMod val="75000"/>
                  </a:schemeClr>
                </a:buClr>
                <a:buFont typeface="Georgia"/>
                <a:buNone/>
                <a:defRPr kumimoji="0"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67CAAD3-833C-4209-B4FC-8A2C71814AB9}"/>
                    </a:ext>
                  </a:extLst>
                </p:cNvPr>
                <p:cNvSpPr txBox="1"/>
                <p:nvPr/>
              </p:nvSpPr>
              <p:spPr>
                <a:xfrm>
                  <a:off x="2941427" y="2426336"/>
                  <a:ext cx="4223166" cy="16728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Insert letter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Remove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We are only working on letters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dirty="0"/>
                    <a:t>. There is nothing to do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a14:m>
                  <a:r>
                    <a:rPr lang="en-US" sz="2400" dirty="0"/>
                    <a:t>.</a:t>
                  </a:r>
                </a:p>
                <a:p>
                  <a:r>
                    <a:rPr lang="en-US" sz="2400" dirty="0"/>
                    <a:t>Here our inequalities don’t hold.</a:t>
                  </a:r>
                </a:p>
                <a:p>
                  <a:r>
                    <a:rPr lang="en-US" sz="2400" dirty="0"/>
                    <a:t>But we didn’t increase the path weight.</a:t>
                  </a:r>
                </a:p>
                <a:p>
                  <a:endParaRPr lang="en-US" sz="2400" dirty="0"/>
                </a:p>
                <a:p>
                  <a:endParaRPr lang="en-US" sz="2400" dirty="0"/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67CAAD3-833C-4209-B4FC-8A2C71814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27" y="2426336"/>
                  <a:ext cx="4223166" cy="16728776"/>
                </a:xfrm>
                <a:prstGeom prst="rect">
                  <a:avLst/>
                </a:prstGeom>
                <a:blipFill>
                  <a:blip r:embed="rId11"/>
                  <a:stretch>
                    <a:fillRect l="-2195" t="-272" r="-23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23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7F4A-626E-4FF2-AFD0-C564951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9AF44-2293-420E-B1D9-2E28E1FB46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then: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109728" indent="0">
                  <a:buNone/>
                </a:pPr>
                <a:endParaRPr lang="en-US" dirty="0"/>
              </a:p>
              <a:p>
                <a:pPr marL="109728" indent="0">
                  <a:buNone/>
                </a:pPr>
                <a:r>
                  <a:rPr lang="en-US" i="1" dirty="0"/>
                  <a:t>Proof: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9AF44-2293-420E-B1D9-2E28E1FB46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9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E71E76-EC45-4838-AFAA-C5F8CC468E7D}"/>
              </a:ext>
            </a:extLst>
          </p:cNvPr>
          <p:cNvGrpSpPr/>
          <p:nvPr/>
        </p:nvGrpSpPr>
        <p:grpSpPr>
          <a:xfrm>
            <a:off x="8167112" y="2733745"/>
            <a:ext cx="305313" cy="228600"/>
            <a:chOff x="4503308" y="3599692"/>
            <a:chExt cx="305313" cy="228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701CDF-90F7-43E0-BD60-97A1E3D3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053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EA7CA0F-8E13-4A33-AD1C-27C3C85E0AA5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EDFEF6-57B3-4020-BDC0-C7D399CD196C}"/>
              </a:ext>
            </a:extLst>
          </p:cNvPr>
          <p:cNvGrpSpPr/>
          <p:nvPr/>
        </p:nvGrpSpPr>
        <p:grpSpPr>
          <a:xfrm>
            <a:off x="8477122" y="2816269"/>
            <a:ext cx="256673" cy="380755"/>
            <a:chOff x="5101390" y="5330895"/>
            <a:chExt cx="256673" cy="38075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547EA1-4ED1-4251-B477-6D5FE5FD18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7D1E35-89C8-478E-9093-080D824B1150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1F5B503-FCF9-4648-9393-64F86AC513B7}"/>
              </a:ext>
            </a:extLst>
          </p:cNvPr>
          <p:cNvGrpSpPr/>
          <p:nvPr/>
        </p:nvGrpSpPr>
        <p:grpSpPr>
          <a:xfrm>
            <a:off x="8721353" y="3082723"/>
            <a:ext cx="325366" cy="228600"/>
            <a:chOff x="4503308" y="3599692"/>
            <a:chExt cx="325366" cy="2286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7805AE-CAED-4B5C-9746-067FF2B588C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2536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274014-2DF5-43B4-A649-E39A7852FDE6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F05377-B219-4A67-8FA1-E9598408AC4E}"/>
              </a:ext>
            </a:extLst>
          </p:cNvPr>
          <p:cNvGrpSpPr/>
          <p:nvPr/>
        </p:nvGrpSpPr>
        <p:grpSpPr>
          <a:xfrm>
            <a:off x="9041441" y="3223997"/>
            <a:ext cx="256673" cy="380755"/>
            <a:chOff x="5101390" y="5330895"/>
            <a:chExt cx="256673" cy="38075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3D2520-F28A-4F71-905E-530C548486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026C360-D6A7-46B6-8F0E-E53011BA2AFA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7ACDAFD-B3B6-4ADF-B191-726B4295D38D}"/>
              </a:ext>
            </a:extLst>
          </p:cNvPr>
          <p:cNvGrpSpPr/>
          <p:nvPr/>
        </p:nvGrpSpPr>
        <p:grpSpPr>
          <a:xfrm>
            <a:off x="1312169" y="4458469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DDEB970-2D33-47B9-B023-46E471B20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C4144A0-D88A-48A6-925B-D0AE6CFA1092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18E1D65-172F-4F81-A451-3B73BEE904CE}"/>
              </a:ext>
            </a:extLst>
          </p:cNvPr>
          <p:cNvGrpSpPr/>
          <p:nvPr/>
        </p:nvGrpSpPr>
        <p:grpSpPr>
          <a:xfrm>
            <a:off x="2010091" y="5665706"/>
            <a:ext cx="228600" cy="361004"/>
            <a:chOff x="5206935" y="5337272"/>
            <a:chExt cx="228600" cy="361004"/>
          </a:xfrm>
          <a:solidFill>
            <a:srgbClr val="C00000"/>
          </a:solidFill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3DB82D7-83AE-4A20-ADB4-83EE189E02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36100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5238F71-1F98-4320-9E3E-533BC5762072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067E1C9-082D-4CBD-9C6B-6A930484F738}"/>
              </a:ext>
            </a:extLst>
          </p:cNvPr>
          <p:cNvGrpSpPr/>
          <p:nvPr/>
        </p:nvGrpSpPr>
        <p:grpSpPr>
          <a:xfrm>
            <a:off x="1562190" y="4856569"/>
            <a:ext cx="308834" cy="397767"/>
            <a:chOff x="5096781" y="5330895"/>
            <a:chExt cx="308834" cy="397767"/>
          </a:xfrm>
          <a:solidFill>
            <a:schemeClr val="accent5"/>
          </a:solidFill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16A745F-0B13-4106-9893-7A2BEC825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304225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B41E0FE-29C3-4688-95CA-EE6D5689DE25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D014E4E-07DD-4693-853F-4FB217A692FA}"/>
              </a:ext>
            </a:extLst>
          </p:cNvPr>
          <p:cNvGrpSpPr/>
          <p:nvPr/>
        </p:nvGrpSpPr>
        <p:grpSpPr>
          <a:xfrm>
            <a:off x="1881754" y="5254336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10ED53D-FFB1-433E-8DD3-79EB879CE8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96C0C2D-3686-47F0-B378-B9D55D3C796C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2AC51EF-5266-4397-A6DE-E76469EB777B}"/>
              </a:ext>
            </a:extLst>
          </p:cNvPr>
          <p:cNvGrpSpPr/>
          <p:nvPr/>
        </p:nvGrpSpPr>
        <p:grpSpPr>
          <a:xfrm>
            <a:off x="1770652" y="2733278"/>
            <a:ext cx="289398" cy="228600"/>
            <a:chOff x="5321235" y="5227716"/>
            <a:chExt cx="289398" cy="228600"/>
          </a:xfrm>
          <a:solidFill>
            <a:srgbClr val="C00000"/>
          </a:solidFill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D7EA73F-BC5A-47F5-AD5B-7FD505C69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68D4BAD-2BFD-4578-99DD-D589F767993D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9588C14-DF27-4F36-B9A5-02B694C894C3}"/>
              </a:ext>
            </a:extLst>
          </p:cNvPr>
          <p:cNvGrpSpPr/>
          <p:nvPr/>
        </p:nvGrpSpPr>
        <p:grpSpPr>
          <a:xfrm>
            <a:off x="1177375" y="2354426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6D6773C-2706-4219-B566-8358ABA288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25D8383-C72C-4072-995D-EF7040E2AAD0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12B598-A735-45D3-8EEA-D40BC5F340A2}"/>
              </a:ext>
            </a:extLst>
          </p:cNvPr>
          <p:cNvGrpSpPr/>
          <p:nvPr/>
        </p:nvGrpSpPr>
        <p:grpSpPr>
          <a:xfrm>
            <a:off x="951101" y="2103175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B7F89AB-B556-43F9-A02A-94D4751745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4D3C0E1-1CDF-415D-A82E-333AAE27BE53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A9DD4E0-F57F-44CD-A8CA-A86198CF6938}"/>
              </a:ext>
            </a:extLst>
          </p:cNvPr>
          <p:cNvGrpSpPr/>
          <p:nvPr/>
        </p:nvGrpSpPr>
        <p:grpSpPr>
          <a:xfrm>
            <a:off x="1484720" y="2468530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ECB1F9D-1FE3-45C2-AD0C-017A235DB5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CDEC2CB-29F0-4152-879C-1430E66035BD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133EDDF-92C7-4361-B254-11ED81D9CE17}"/>
              </a:ext>
            </a:extLst>
          </p:cNvPr>
          <p:cNvGrpSpPr/>
          <p:nvPr/>
        </p:nvGrpSpPr>
        <p:grpSpPr>
          <a:xfrm>
            <a:off x="2897144" y="2346932"/>
            <a:ext cx="4493360" cy="18026542"/>
            <a:chOff x="2897144" y="2346932"/>
            <a:chExt cx="4267449" cy="16808180"/>
          </a:xfrm>
        </p:grpSpPr>
        <p:sp>
          <p:nvSpPr>
            <p:cNvPr id="77" name="Text Placeholder 2">
              <a:extLst>
                <a:ext uri="{FF2B5EF4-FFF2-40B4-BE49-F238E27FC236}">
                  <a16:creationId xmlns:a16="http://schemas.microsoft.com/office/drawing/2014/main" id="{DA2FEBF8-FADB-49BB-BFD9-6F1ABBD08E30}"/>
                </a:ext>
              </a:extLst>
            </p:cNvPr>
            <p:cNvSpPr txBox="1">
              <a:spLocks/>
            </p:cNvSpPr>
            <p:nvPr/>
          </p:nvSpPr>
          <p:spPr>
            <a:xfrm>
              <a:off x="2897144" y="2346932"/>
              <a:ext cx="4084569" cy="330621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12700">
              <a:solidFill>
                <a:schemeClr val="accent2"/>
              </a:solidFill>
            </a:ln>
          </p:spPr>
          <p:txBody>
            <a:bodyPr vert="horz" anchor="ctr">
              <a:noAutofit/>
            </a:bodyPr>
            <a:lstStyle>
              <a:lvl1pPr marL="45720" indent="0" algn="l" rtl="0" eaLnBrk="1" latinLnBrk="0" hangingPunct="1">
                <a:spcBef>
                  <a:spcPts val="300"/>
                </a:spcBef>
                <a:buClr>
                  <a:schemeClr val="accent3">
                    <a:lumMod val="75000"/>
                  </a:schemeClr>
                </a:buClr>
                <a:buFont typeface="Georgia"/>
                <a:buNone/>
                <a:defRPr kumimoji="0" sz="1900" b="1" kern="1200">
                  <a:solidFill>
                    <a:schemeClr val="tx1">
                      <a:tint val="9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8368" indent="-246888" algn="l" rtl="0" eaLnBrk="1" latinLnBrk="0" hangingPunct="1">
                <a:spcBef>
                  <a:spcPts val="300"/>
                </a:spcBef>
                <a:buClr>
                  <a:schemeClr val="accent2">
                    <a:lumMod val="75000"/>
                  </a:schemeClr>
                </a:buClr>
                <a:buFont typeface="Georgia"/>
                <a:buNone/>
                <a:defRPr kumimoji="0" sz="20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23544" indent="-219456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79576" indent="-201168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None/>
                <a:defRPr kumimoji="0" sz="16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609344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029968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5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240280" indent="-182880" algn="l" rtl="0" eaLnBrk="1" latinLnBrk="0" hangingPunct="1">
                <a:spcBef>
                  <a:spcPts val="300"/>
                </a:spcBef>
                <a:buClr>
                  <a:schemeClr val="accent1">
                    <a:lumMod val="50000"/>
                  </a:schemeClr>
                </a:buClr>
                <a:buFont typeface="Wingdings 2" panose="05020102010507070707" pitchFamily="18" charset="2"/>
                <a:buChar char="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67CAAD3-833C-4209-B4FC-8A2C71814AB9}"/>
                    </a:ext>
                  </a:extLst>
                </p:cNvPr>
                <p:cNvSpPr txBox="1"/>
                <p:nvPr/>
              </p:nvSpPr>
              <p:spPr>
                <a:xfrm>
                  <a:off x="2941427" y="2426336"/>
                  <a:ext cx="4223166" cy="167287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Insert letter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r>
                    <a:rPr lang="en-US" sz="2400" dirty="0"/>
                    <a:t>Remove letter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400" b="1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We are only working on letters from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dirty="0"/>
                    <a:t>. There is nothing to do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a14:m>
                  <a:r>
                    <a:rPr lang="en-US" sz="2400" dirty="0"/>
                    <a:t>.</a:t>
                  </a:r>
                </a:p>
                <a:p>
                  <a:r>
                    <a:rPr lang="en-US" sz="2400" dirty="0"/>
                    <a:t>Here our inequalities don’t hold.</a:t>
                  </a:r>
                </a:p>
                <a:p>
                  <a:r>
                    <a:rPr lang="en-US" sz="2400" dirty="0"/>
                    <a:t>But we didn’t increase the path weight.</a:t>
                  </a:r>
                </a:p>
                <a:p>
                  <a:endParaRPr lang="en-US" sz="2400" dirty="0"/>
                </a:p>
                <a:p>
                  <a:endParaRPr lang="en-US" sz="2400" dirty="0"/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F67CAAD3-833C-4209-B4FC-8A2C71814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1427" y="2426336"/>
                  <a:ext cx="4223166" cy="16728776"/>
                </a:xfrm>
                <a:prstGeom prst="rect">
                  <a:avLst/>
                </a:prstGeom>
                <a:blipFill>
                  <a:blip r:embed="rId11"/>
                  <a:stretch>
                    <a:fillRect l="-2195" t="-272" r="-23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97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</p:spPr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𝑏𝑐𝑏𝑏𝑎𝑏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𝑎𝑏𝑎𝑏𝑎𝑏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C0E09EE-A9C2-4E62-BAE5-A696F7E18B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387275"/>
                <a:ext cx="11176000" cy="1069848"/>
              </a:xfrm>
              <a:blipFill>
                <a:blip r:embed="rId2"/>
                <a:stretch>
                  <a:fillRect l="-1908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</p:spPr>
            <p:txBody>
              <a:bodyPr/>
              <a:lstStyle/>
              <a:p>
                <a:r>
                  <a:rPr lang="en-US" dirty="0"/>
                  <a:t>Input paths: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472C110-26F2-424C-967B-4D85765A6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8000" y="1244967"/>
                <a:ext cx="5388864" cy="457200"/>
              </a:xfrm>
              <a:blipFill>
                <a:blip r:embed="rId3"/>
                <a:stretch>
                  <a:fillRect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</p:spPr>
            <p:txBody>
              <a:bodyPr/>
              <a:lstStyle/>
              <a:p>
                <a:r>
                  <a:rPr lang="en-US" dirty="0"/>
                  <a:t>Output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DBB7EC0C-70DB-4A6A-ACE7-DC6C9EA9A1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3"/>
              </p:nvPr>
            </p:nvSpPr>
            <p:spPr>
              <a:xfrm>
                <a:off x="6294968" y="1244967"/>
                <a:ext cx="5389033" cy="457200"/>
              </a:xfrm>
              <a:blipFill>
                <a:blip r:embed="rId4"/>
                <a:stretch>
                  <a:fillRect l="-113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1B21E59-9BF9-4D3C-B967-E4E3074F6854}"/>
              </a:ext>
            </a:extLst>
          </p:cNvPr>
          <p:cNvGrpSpPr/>
          <p:nvPr/>
        </p:nvGrpSpPr>
        <p:grpSpPr>
          <a:xfrm>
            <a:off x="-2713950" y="1699700"/>
            <a:ext cx="6095306" cy="1951714"/>
            <a:chOff x="-2672387" y="3328459"/>
            <a:chExt cx="6095306" cy="1951714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8" name="Table 8">
                  <a:extLst>
                    <a:ext uri="{FF2B5EF4-FFF2-40B4-BE49-F238E27FC236}">
                      <a16:creationId xmlns:a16="http://schemas.microsoft.com/office/drawing/2014/main" id="{D69988FF-57AC-45C5-B2A6-35DF1CD921E3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194553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919430696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100000" r="-5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00000" r="-4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293617" r="-304255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402174" r="-2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502174" r="-110870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l="-602174" r="-10870" b="-4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1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2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3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5"/>
                            <a:stretch>
                              <a:fillRect t="-4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/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A072729-61E5-413C-96D8-55E7094C9E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72387" y="3328459"/>
                  <a:ext cx="609530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03AB2C-C3AF-46AC-B7D8-98C888B59BAA}"/>
              </a:ext>
            </a:extLst>
          </p:cNvPr>
          <p:cNvGrpSpPr/>
          <p:nvPr/>
        </p:nvGrpSpPr>
        <p:grpSpPr>
          <a:xfrm>
            <a:off x="-2677250" y="4083324"/>
            <a:ext cx="6095306" cy="2723742"/>
            <a:chOff x="-2722970" y="3334643"/>
            <a:chExt cx="6095306" cy="272374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5" name="Table 8">
                  <a:extLst>
                    <a:ext uri="{FF2B5EF4-FFF2-40B4-BE49-F238E27FC236}">
                      <a16:creationId xmlns:a16="http://schemas.microsoft.com/office/drawing/2014/main" id="{B37F1FD9-E272-4735-8688-121EC1CEC751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688070" y="3334643"/>
                <a:ext cx="1965635" cy="2723742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100000" r="-5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00000" r="-413043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293617" r="-304255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402174" r="-2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502174" r="-110870" b="-6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l="-602174" r="-10870" b="-607813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100000" r="-613043" b="-5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200000" r="-613043" b="-4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300000" r="-613043" b="-3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400000" r="-613043" b="-2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500000" r="-613043" b="-10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836831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7"/>
                            <a:stretch>
                              <a:fillRect t="-600000" r="-613043" b="-7813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643661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/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4822D4-4763-42CB-9D73-79ED892A2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22970" y="3334643"/>
                  <a:ext cx="6095306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A377F1-C0AC-4A3F-8958-DEA9D11940E7}"/>
              </a:ext>
            </a:extLst>
          </p:cNvPr>
          <p:cNvGrpSpPr/>
          <p:nvPr/>
        </p:nvGrpSpPr>
        <p:grpSpPr>
          <a:xfrm>
            <a:off x="4607365" y="2426334"/>
            <a:ext cx="6095306" cy="1945530"/>
            <a:chOff x="-2561064" y="3318734"/>
            <a:chExt cx="6095306" cy="304834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oMath>
                              </m:oMathPara>
                            </a14:m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18" name="Table 8">
                  <a:extLst>
                    <a:ext uri="{FF2B5EF4-FFF2-40B4-BE49-F238E27FC236}">
                      <a16:creationId xmlns:a16="http://schemas.microsoft.com/office/drawing/2014/main" id="{C1A2FEC2-736C-41DB-B476-464715CE687F}"/>
                    </a:ext>
                  </a:extLst>
                </p:cNvPr>
                <p:cNvGraphicFramePr>
                  <a:graphicFrameLocks/>
                </p:cNvGraphicFramePr>
                <p:nvPr/>
              </p:nvGraphicFramePr>
              <p:xfrm>
                <a:off x="732790" y="3318734"/>
                <a:ext cx="1965635" cy="304834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80805">
                        <a:extLst>
                          <a:ext uri="{9D8B030D-6E8A-4147-A177-3AD203B41FA5}">
                            <a16:colId xmlns:a16="http://schemas.microsoft.com/office/drawing/2014/main" val="7878530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645920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1669012716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4049752812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18355689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3275630800"/>
                          </a:ext>
                        </a:extLst>
                      </a:gridCol>
                      <a:gridCol w="280805">
                        <a:extLst>
                          <a:ext uri="{9D8B030D-6E8A-4147-A177-3AD203B41FA5}">
                            <a16:colId xmlns:a16="http://schemas.microsoft.com/office/drawing/2014/main" val="90011951"/>
                          </a:ext>
                        </a:extLst>
                      </a:gridCol>
                    </a:tblGrid>
                    <a:tr h="389106"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100000" r="-5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00000" r="-40652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293617" r="-297872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402174" r="-2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502174" r="-104348" b="-4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mpd="sng">
                            <a:noFill/>
                          </a:lnR>
                          <a:lnT w="12700" cmpd="sng">
                            <a:noFill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l="-602174" r="-4348" b="-403125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6461099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100000" r="-606522" b="-3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41325836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200000" r="-606522" b="-2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18268224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300000" r="-606522" b="-10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9208742"/>
                        </a:ext>
                      </a:extLst>
                    </a:tr>
                    <a:tr h="389106">
                      <a:tc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>
                          <a:lnL w="12700" cmpd="sng">
                            <a:noFill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mpd="sng">
                            <a:noFill/>
                          </a:lnT>
                          <a:lnB w="12700" cmpd="sng">
                            <a:noFill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  <a:blipFill>
                            <a:blip r:embed="rId9"/>
                            <a:stretch>
                              <a:fillRect t="-400000" r="-606522" b="-3125"/>
                            </a:stretch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kumimoji="0" lang="en-US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endParaRPr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12700" cmpd="sng">
                            <a:noFill/>
                            <a:prstDash val="soli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tc>
                        <a:txBody>
                          <a:bodyPr/>
                          <a:lstStyle/>
                          <a:p>
                            <a:endParaRPr lang="en-US" dirty="0"/>
                          </a:p>
                        </a:txBody>
                        <a:tcPr>
                          <a:lnL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L>
                          <a:lnR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R>
                          <a:lnT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T>
                          <a:lnB w="12700" cap="flat" cmpd="sng" algn="ctr">
                            <a:solidFill>
                              <a:schemeClr val="tx1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B>
                          <a:lnTlToBr w="57150" cap="flat" cmpd="sng" algn="ctr">
                            <a:noFill/>
                            <a:prstDash val="solid"/>
                            <a:round/>
                            <a:headEnd type="none" w="med" len="med"/>
                            <a:tailEnd type="none" w="med" len="med"/>
                          </a:lnTlToBr>
                          <a:lnBlToTr w="12700" cmpd="sng">
                            <a:noFill/>
                            <a:prstDash val="solid"/>
                          </a:lnBlToT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2178997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/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563C6A6-75E8-4FE6-9E37-BDB0D95A92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61064" y="3367840"/>
                  <a:ext cx="609530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E71E76-EC45-4838-AFAA-C5F8CC468E7D}"/>
              </a:ext>
            </a:extLst>
          </p:cNvPr>
          <p:cNvGrpSpPr/>
          <p:nvPr/>
        </p:nvGrpSpPr>
        <p:grpSpPr>
          <a:xfrm>
            <a:off x="8167112" y="2733745"/>
            <a:ext cx="305313" cy="228600"/>
            <a:chOff x="4503308" y="3599692"/>
            <a:chExt cx="305313" cy="2286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701CDF-90F7-43E0-BD60-97A1E3D3CDDE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0531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EA7CA0F-8E13-4A33-AD1C-27C3C85E0AA5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EDFEF6-57B3-4020-BDC0-C7D399CD196C}"/>
              </a:ext>
            </a:extLst>
          </p:cNvPr>
          <p:cNvGrpSpPr/>
          <p:nvPr/>
        </p:nvGrpSpPr>
        <p:grpSpPr>
          <a:xfrm>
            <a:off x="8477122" y="2816269"/>
            <a:ext cx="256673" cy="380755"/>
            <a:chOff x="5101390" y="5330895"/>
            <a:chExt cx="256673" cy="38075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547EA1-4ED1-4251-B477-6D5FE5FD18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7D1E35-89C8-478E-9093-080D824B1150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1F5B503-FCF9-4648-9393-64F86AC513B7}"/>
              </a:ext>
            </a:extLst>
          </p:cNvPr>
          <p:cNvGrpSpPr/>
          <p:nvPr/>
        </p:nvGrpSpPr>
        <p:grpSpPr>
          <a:xfrm>
            <a:off x="8721353" y="3082723"/>
            <a:ext cx="325366" cy="228600"/>
            <a:chOff x="4503308" y="3599692"/>
            <a:chExt cx="325366" cy="2286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7805AE-CAED-4B5C-9746-067FF2B588C3}"/>
                </a:ext>
              </a:extLst>
            </p:cNvPr>
            <p:cNvCxnSpPr>
              <a:cxnSpLocks/>
            </p:cNvCxnSpPr>
            <p:nvPr/>
          </p:nvCxnSpPr>
          <p:spPr>
            <a:xfrm>
              <a:off x="4503308" y="3713992"/>
              <a:ext cx="32536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274014-2DF5-43B4-A649-E39A7852FDE6}"/>
                </a:ext>
              </a:extLst>
            </p:cNvPr>
            <p:cNvSpPr/>
            <p:nvPr/>
          </p:nvSpPr>
          <p:spPr>
            <a:xfrm>
              <a:off x="4539403" y="359969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F05377-B219-4A67-8FA1-E9598408AC4E}"/>
              </a:ext>
            </a:extLst>
          </p:cNvPr>
          <p:cNvGrpSpPr/>
          <p:nvPr/>
        </p:nvGrpSpPr>
        <p:grpSpPr>
          <a:xfrm>
            <a:off x="9041441" y="3223997"/>
            <a:ext cx="256673" cy="380755"/>
            <a:chOff x="5101390" y="5330895"/>
            <a:chExt cx="256673" cy="38075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23D2520-F28A-4F71-905E-530C548486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026C360-D6A7-46B6-8F0E-E53011BA2AFA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DCFB9D4-CA09-4C11-A168-A1C764801E34}"/>
              </a:ext>
            </a:extLst>
          </p:cNvPr>
          <p:cNvGrpSpPr/>
          <p:nvPr/>
        </p:nvGrpSpPr>
        <p:grpSpPr>
          <a:xfrm>
            <a:off x="9303291" y="3588955"/>
            <a:ext cx="256673" cy="380755"/>
            <a:chOff x="5101390" y="5330895"/>
            <a:chExt cx="256673" cy="380755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8F4287A-FFA1-492E-B561-07E61D60A0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D00BEB9-F035-4E02-A41E-C92E5B83BA2C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AA195D-08E8-4DA3-9825-FCF78541ADEC}"/>
              </a:ext>
            </a:extLst>
          </p:cNvPr>
          <p:cNvGrpSpPr/>
          <p:nvPr/>
        </p:nvGrpSpPr>
        <p:grpSpPr>
          <a:xfrm>
            <a:off x="9576611" y="3976944"/>
            <a:ext cx="256673" cy="380755"/>
            <a:chOff x="5101390" y="5330895"/>
            <a:chExt cx="256673" cy="380755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CC7F32A-0F93-4F56-82F0-FEE27CBCA9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6673" cy="380755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A14E224-06AC-4A53-BB27-B30F0C212DF4}"/>
                </a:ext>
              </a:extLst>
            </p:cNvPr>
            <p:cNvSpPr/>
            <p:nvPr/>
          </p:nvSpPr>
          <p:spPr>
            <a:xfrm>
              <a:off x="5129463" y="5406972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7ACDAFD-B3B6-4ADF-B191-726B4295D38D}"/>
              </a:ext>
            </a:extLst>
          </p:cNvPr>
          <p:cNvGrpSpPr/>
          <p:nvPr/>
        </p:nvGrpSpPr>
        <p:grpSpPr>
          <a:xfrm>
            <a:off x="1312169" y="4458469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DDEB970-2D33-47B9-B023-46E471B20A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1C4144A0-D88A-48A6-925B-D0AE6CFA1092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18E1D65-172F-4F81-A451-3B73BEE904CE}"/>
              </a:ext>
            </a:extLst>
          </p:cNvPr>
          <p:cNvGrpSpPr/>
          <p:nvPr/>
        </p:nvGrpSpPr>
        <p:grpSpPr>
          <a:xfrm>
            <a:off x="2010091" y="5665706"/>
            <a:ext cx="228600" cy="361004"/>
            <a:chOff x="5206935" y="5337272"/>
            <a:chExt cx="228600" cy="361004"/>
          </a:xfrm>
          <a:solidFill>
            <a:schemeClr val="accent5"/>
          </a:solidFill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3DB82D7-83AE-4A20-ADB4-83EE189E02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884" y="5337272"/>
              <a:ext cx="5351" cy="36100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5238F71-1F98-4320-9E3E-533BC5762072}"/>
                </a:ext>
              </a:extLst>
            </p:cNvPr>
            <p:cNvSpPr/>
            <p:nvPr/>
          </p:nvSpPr>
          <p:spPr>
            <a:xfrm>
              <a:off x="5206935" y="5403474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0F8B44C-0613-491A-964F-BF51AE1363E7}"/>
              </a:ext>
            </a:extLst>
          </p:cNvPr>
          <p:cNvGrpSpPr/>
          <p:nvPr/>
        </p:nvGrpSpPr>
        <p:grpSpPr>
          <a:xfrm>
            <a:off x="1002277" y="4336275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EB75251-452A-41A5-93DF-AC5AED3272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F2BB7FB-FAF8-4877-A091-4223266F98F3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067E1C9-082D-4CBD-9C6B-6A930484F738}"/>
              </a:ext>
            </a:extLst>
          </p:cNvPr>
          <p:cNvGrpSpPr/>
          <p:nvPr/>
        </p:nvGrpSpPr>
        <p:grpSpPr>
          <a:xfrm>
            <a:off x="1562190" y="4856569"/>
            <a:ext cx="308834" cy="397767"/>
            <a:chOff x="5096781" y="5330895"/>
            <a:chExt cx="308834" cy="397767"/>
          </a:xfrm>
          <a:solidFill>
            <a:schemeClr val="accent5"/>
          </a:solidFill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16A745F-0B13-4106-9893-7A2BEC825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304225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B41E0FE-29C3-4688-95CA-EE6D5689DE25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D014E4E-07DD-4693-853F-4FB217A692FA}"/>
              </a:ext>
            </a:extLst>
          </p:cNvPr>
          <p:cNvGrpSpPr/>
          <p:nvPr/>
        </p:nvGrpSpPr>
        <p:grpSpPr>
          <a:xfrm>
            <a:off x="1881754" y="5254336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10ED53D-FFB1-433E-8DD3-79EB879CE8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96C0C2D-3686-47F0-B378-B9D55D3C796C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F1DB394-A576-4DF9-8927-84347EC9DC5B}"/>
              </a:ext>
            </a:extLst>
          </p:cNvPr>
          <p:cNvGrpSpPr/>
          <p:nvPr/>
        </p:nvGrpSpPr>
        <p:grpSpPr>
          <a:xfrm>
            <a:off x="2129381" y="6011486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98AB33D-DF5E-43E5-85C0-819F168C24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0092485-83D5-4370-BE4E-CC3C36056BAD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26B3645-71C8-42A9-9403-DD912A9148C2}"/>
              </a:ext>
            </a:extLst>
          </p:cNvPr>
          <p:cNvGrpSpPr/>
          <p:nvPr/>
        </p:nvGrpSpPr>
        <p:grpSpPr>
          <a:xfrm>
            <a:off x="2418808" y="6426627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4CE2216-D93C-4F04-838C-5120E1299C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2707DED-2C41-43EA-94BD-C648F9C3913E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2AC51EF-5266-4397-A6DE-E76469EB777B}"/>
              </a:ext>
            </a:extLst>
          </p:cNvPr>
          <p:cNvGrpSpPr/>
          <p:nvPr/>
        </p:nvGrpSpPr>
        <p:grpSpPr>
          <a:xfrm>
            <a:off x="1770652" y="2733278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D7EA73F-BC5A-47F5-AD5B-7FD505C69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68D4BAD-2BFD-4578-99DD-D589F767993D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9588C14-DF27-4F36-B9A5-02B694C894C3}"/>
              </a:ext>
            </a:extLst>
          </p:cNvPr>
          <p:cNvGrpSpPr/>
          <p:nvPr/>
        </p:nvGrpSpPr>
        <p:grpSpPr>
          <a:xfrm>
            <a:off x="1177375" y="2354426"/>
            <a:ext cx="289398" cy="228600"/>
            <a:chOff x="5321235" y="5227716"/>
            <a:chExt cx="289398" cy="228600"/>
          </a:xfrm>
          <a:solidFill>
            <a:schemeClr val="accent5"/>
          </a:solidFill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46D6773C-2706-4219-B566-8358ABA288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1235" y="5337272"/>
              <a:ext cx="289398" cy="4744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25D8383-C72C-4072-995D-EF7040E2AAD0}"/>
                </a:ext>
              </a:extLst>
            </p:cNvPr>
            <p:cNvSpPr/>
            <p:nvPr/>
          </p:nvSpPr>
          <p:spPr>
            <a:xfrm>
              <a:off x="5382033" y="522771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12B598-A735-45D3-8EEA-D40BC5F340A2}"/>
              </a:ext>
            </a:extLst>
          </p:cNvPr>
          <p:cNvGrpSpPr/>
          <p:nvPr/>
        </p:nvGrpSpPr>
        <p:grpSpPr>
          <a:xfrm>
            <a:off x="951101" y="2103175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BB7F89AB-B556-43F9-A02A-94D4751745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A4D3C0E1-1CDF-415D-A82E-333AAE27BE53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A9DD4E0-F57F-44CD-A8CA-A86198CF6938}"/>
              </a:ext>
            </a:extLst>
          </p:cNvPr>
          <p:cNvGrpSpPr/>
          <p:nvPr/>
        </p:nvGrpSpPr>
        <p:grpSpPr>
          <a:xfrm>
            <a:off x="1484720" y="2468530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ECB1F9D-1FE3-45C2-AD0C-017A235DB5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CDEC2CB-29F0-4152-879C-1430E66035BD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D67E629-FEE4-4124-8305-15DA839DA525}"/>
              </a:ext>
            </a:extLst>
          </p:cNvPr>
          <p:cNvGrpSpPr/>
          <p:nvPr/>
        </p:nvGrpSpPr>
        <p:grpSpPr>
          <a:xfrm>
            <a:off x="2085434" y="2866297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7852D4F-E08C-4903-A917-49DCEA7161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F25372DB-3FC6-4FC3-89A6-AB8D376FFA41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9416253-FEAB-49DD-88AB-A3BC83192C02}"/>
              </a:ext>
            </a:extLst>
          </p:cNvPr>
          <p:cNvGrpSpPr/>
          <p:nvPr/>
        </p:nvGrpSpPr>
        <p:grpSpPr>
          <a:xfrm>
            <a:off x="2352532" y="3285421"/>
            <a:ext cx="256673" cy="397767"/>
            <a:chOff x="5096781" y="5330895"/>
            <a:chExt cx="256673" cy="397767"/>
          </a:xfrm>
          <a:solidFill>
            <a:schemeClr val="accent5"/>
          </a:solidFill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218D6D2-17D7-41F4-B332-3C598F714E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01390" y="5330895"/>
              <a:ext cx="252064" cy="397767"/>
            </a:xfrm>
            <a:prstGeom prst="line">
              <a:avLst/>
            </a:prstGeom>
            <a:grpFill/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834C7FD1-6C5C-4777-973F-9F5834789A82}"/>
                </a:ext>
              </a:extLst>
            </p:cNvPr>
            <p:cNvSpPr/>
            <p:nvPr/>
          </p:nvSpPr>
          <p:spPr>
            <a:xfrm>
              <a:off x="5096781" y="541531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3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E5A8-D3DC-430B-B1A2-12F69A34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8336"/>
            <a:ext cx="10972800" cy="1066800"/>
          </a:xfrm>
        </p:spPr>
        <p:txBody>
          <a:bodyPr/>
          <a:lstStyle/>
          <a:p>
            <a:r>
              <a:rPr lang="en-US" dirty="0"/>
              <a:t>The compose path method – case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7E8FDA3-140C-4219-A6A8-7D8F70F934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752001"/>
                  </p:ext>
                </p:extLst>
              </p:nvPr>
            </p:nvGraphicFramePr>
            <p:xfrm>
              <a:off x="769870" y="1888147"/>
              <a:ext cx="8127999" cy="47548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138220381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358393104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355670645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78446337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329330712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81200459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24203073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6501237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6026099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586755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188133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718911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1982484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929853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989642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050464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4707179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3330806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759938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605857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2258049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B7E8FDA3-140C-4219-A6A8-7D8F70F934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4752001"/>
                  </p:ext>
                </p:extLst>
              </p:nvPr>
            </p:nvGraphicFramePr>
            <p:xfrm>
              <a:off x="769870" y="1888147"/>
              <a:ext cx="8127999" cy="475488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903111">
                      <a:extLst>
                        <a:ext uri="{9D8B030D-6E8A-4147-A177-3AD203B41FA5}">
                          <a16:colId xmlns:a16="http://schemas.microsoft.com/office/drawing/2014/main" val="138220381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358393104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3556706452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784463371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3293307127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4081200459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2242030730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650123754"/>
                        </a:ext>
                      </a:extLst>
                    </a:gridCol>
                    <a:gridCol w="903111">
                      <a:extLst>
                        <a:ext uri="{9D8B030D-6E8A-4147-A177-3AD203B41FA5}">
                          <a16:colId xmlns:a16="http://schemas.microsoft.com/office/drawing/2014/main" val="16026099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r="-802027" b="-1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r="-702027" b="-1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r="-597315" b="-1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r="-501351" b="-1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r="-401351" b="-1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r="-301351" b="-1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r="-199329" b="-1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r="-100676" b="-1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r="-676" b="-11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675569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100000" r="-802027" b="-10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100000" r="-702027" b="-10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100000" r="-597315" b="-10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100000" r="-501351" b="-10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100000" r="-401351" b="-10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100000" r="-301351" b="-10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100000" r="-199329" b="-10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100000" r="-100676" b="-10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100000" r="-676" b="-10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13303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200000" r="-802027" b="-9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200000" r="-702027" b="-9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200000" r="-597315" b="-9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200000" r="-501351" b="-9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200000" r="-401351" b="-9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200000" r="-301351" b="-9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200000" r="-199329" b="-9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200000" r="-100676" b="-9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200000" r="-676" b="-9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189115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300000" r="-802027" b="-8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300000" r="-702027" b="-8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300000" r="-597315" b="-8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300000" r="-501351" b="-8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300000" r="-401351" b="-8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300000" r="-301351" b="-8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300000" r="-199329" b="-8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300000" r="-100676" b="-8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300000" r="-676" b="-8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82484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400000" r="-802027" b="-7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400000" r="-702027" b="-7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400000" r="-597315" b="-7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400000" r="-501351" b="-7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400000" r="-401351" b="-7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400000" r="-301351" b="-7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400000" r="-199329" b="-7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400000" r="-100676" b="-7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400000" r="-676" b="-70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985305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492424" r="-802027" b="-5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492424" r="-702027" b="-5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492424" r="-597315" b="-5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492424" r="-501351" b="-5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492424" r="-401351" b="-5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492424" r="-301351" b="-5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492424" r="-199329" b="-5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492424" r="-100676" b="-5984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492424" r="-676" b="-5984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6425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601538" r="-802027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601538" r="-702027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601538" r="-597315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601538" r="-501351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601538" r="-401351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601538" r="-301351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601538" r="-199329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601538" r="-100676" b="-5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601538" r="-676" b="-5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046407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701538" r="-802027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701538" r="-702027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701538" r="-597315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701538" r="-501351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701538" r="-401351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701538" r="-301351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701538" r="-199329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701538" r="-100676" b="-4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701538" r="-676" b="-4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071791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801538" r="-802027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801538" r="-702027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801538" r="-597315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801538" r="-501351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801538" r="-401351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801538" r="-301351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801538" r="-199329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801538" r="-100676" b="-3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801538" r="-676" b="-3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308062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901538" r="-802027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901538" r="-702027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901538" r="-597315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901538" r="-501351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901538" r="-401351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901538" r="-301351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901538" r="-199329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901538" r="-100676" b="-2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901538" r="-676" b="-2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9938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1001538" r="-80202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1001538" r="-702027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1001538" r="-597315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1001538" r="-501351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1001538" r="-401351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1001538" r="-301351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1001538" r="-199329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1001538" r="-100676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1001538" r="-676" b="-10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585728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76" t="-1101538" r="-802027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76" t="-1101538" r="-702027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329" t="-1101538" r="-597315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301351" t="-1101538" r="-501351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1351" t="-1101538" r="-401351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1351" t="-1101538" r="-301351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97315" t="-1101538" r="-199329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2027" t="-1101538" r="-100676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802027" t="-1101538" r="-676" b="-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0496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24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7584-1637-4963-B08F-99F7C1C0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claims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7A4DC-6D91-490E-918E-6E4821448C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Construction is well-defined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109728" indent="0">
                  <a:buNone/>
                </a:pPr>
                <a:r>
                  <a:rPr lang="en-US" dirty="0"/>
                  <a:t>From the claims above we get: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7A4DC-6D91-490E-918E-6E4821448C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51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2484-4A17-4D4F-B37B-55C2F8A0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used: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576B-EECC-4F8A-9B7F-74FB6E248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RELEVANT		VS	EGGPLANT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68780-8FA1-4C22-8AC0-A0BA8E931C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Deletion</a:t>
            </a:r>
            <a:r>
              <a:rPr lang="en-US" sz="2400" dirty="0"/>
              <a:t> of R</a:t>
            </a:r>
          </a:p>
        </p:txBody>
      </p:sp>
      <p:pic>
        <p:nvPicPr>
          <p:cNvPr id="6" name="Graphic 5" descr="Eggplant with solid fill">
            <a:extLst>
              <a:ext uri="{FF2B5EF4-FFF2-40B4-BE49-F238E27FC236}">
                <a16:creationId xmlns:a16="http://schemas.microsoft.com/office/drawing/2014/main" id="{FE4F3ECA-10AC-4827-B7E2-21FB43A1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076" y="776287"/>
            <a:ext cx="914400" cy="914400"/>
          </a:xfrm>
          <a:prstGeom prst="rect">
            <a:avLst/>
          </a:prstGeom>
        </p:spPr>
      </p:pic>
      <p:pic>
        <p:nvPicPr>
          <p:cNvPr id="8" name="Graphic 7" descr="Eggplant outline">
            <a:extLst>
              <a:ext uri="{FF2B5EF4-FFF2-40B4-BE49-F238E27FC236}">
                <a16:creationId xmlns:a16="http://schemas.microsoft.com/office/drawing/2014/main" id="{CBCB3349-A847-4993-9278-B7E5A776D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9017" y="727516"/>
            <a:ext cx="914400" cy="914400"/>
          </a:xfrm>
          <a:prstGeom prst="rect">
            <a:avLst/>
          </a:prstGeom>
        </p:spPr>
      </p:pic>
      <p:sp>
        <p:nvSpPr>
          <p:cNvPr id="9" name="TextBox 48">
            <a:extLst>
              <a:ext uri="{FF2B5EF4-FFF2-40B4-BE49-F238E27FC236}">
                <a16:creationId xmlns:a16="http://schemas.microsoft.com/office/drawing/2014/main" id="{1FC78A40-B29C-0846-A0EC-2763B89F972D}"/>
              </a:ext>
            </a:extLst>
          </p:cNvPr>
          <p:cNvSpPr txBox="1"/>
          <p:nvPr/>
        </p:nvSpPr>
        <p:spPr>
          <a:xfrm>
            <a:off x="336168" y="3398834"/>
            <a:ext cx="216340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sz="2000" dirty="0">
                <a:highlight>
                  <a:srgbClr val="00FFFF"/>
                </a:highlight>
              </a:rPr>
              <a:t>R</a:t>
            </a:r>
            <a:r>
              <a:rPr lang="en-IL" sz="2000" dirty="0"/>
              <a:t> </a:t>
            </a:r>
            <a:r>
              <a:rPr lang="en-IL" dirty="0">
                <a:solidFill>
                  <a:schemeClr val="bg1"/>
                </a:solidFill>
              </a:rPr>
              <a:t>E L E ☐ V A N T</a:t>
            </a:r>
          </a:p>
          <a:p>
            <a:r>
              <a:rPr lang="en-IL" dirty="0">
                <a:solidFill>
                  <a:schemeClr val="bg1"/>
                </a:solidFill>
              </a:rPr>
              <a:t>   E G G P  L A N T</a:t>
            </a:r>
            <a:endParaRPr lang="en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571E-8009-43AB-83F1-C19660A8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84BD68-1B77-4476-907D-21F4897F00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en-US" dirty="0"/>
                  <a:t>The Normalized Edit Distance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</m:oMath>
                </a14:m>
                <a:r>
                  <a:rPr lang="en-US" dirty="0"/>
                  <a:t>) with uniform costs </a:t>
                </a:r>
              </a:p>
              <a:p>
                <a:pPr marL="109728" indent="0">
                  <a:buNone/>
                </a:pPr>
                <a:r>
                  <a:rPr lang="en-US" dirty="0"/>
                  <a:t>(i.e., where the cost of all inserts, deletes and swaps are some constant 𝑐) </a:t>
                </a:r>
              </a:p>
              <a:p>
                <a:pPr marL="109728" indent="0">
                  <a:buNone/>
                </a:pPr>
                <a:r>
                  <a:rPr lang="en-US" dirty="0"/>
                  <a:t>is a metric</a:t>
                </a:r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84BD68-1B77-4476-907D-21F4897F00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" t="-1268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6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9CA3-0CC2-49F2-B5CC-8E61A113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of the various normalized edit distance functions??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4127F-7457-45EA-B551-1647F4198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3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527B-0665-4D8C-A084-603CC357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4AC97-33EF-4F61-BF9A-8F5EF5789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249425"/>
            <a:ext cx="5846375" cy="4341875"/>
          </a:xfrm>
        </p:spPr>
        <p:txBody>
          <a:bodyPr/>
          <a:lstStyle/>
          <a:p>
            <a:r>
              <a:rPr lang="en-US" sz="2400" dirty="0"/>
              <a:t>In the context of Formal Methods, we want to prove mathematically an implementation complies with its specification.</a:t>
            </a:r>
          </a:p>
          <a:p>
            <a:pPr marL="109728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06B35E-57A0-B740-B646-D1027B4AD7BE}"/>
              </a:ext>
            </a:extLst>
          </p:cNvPr>
          <p:cNvGrpSpPr/>
          <p:nvPr/>
        </p:nvGrpSpPr>
        <p:grpSpPr>
          <a:xfrm>
            <a:off x="6574745" y="2833835"/>
            <a:ext cx="4178051" cy="2679464"/>
            <a:chOff x="94131" y="921663"/>
            <a:chExt cx="3869033" cy="2498944"/>
          </a:xfrm>
          <a:solidFill>
            <a:srgbClr val="FFC000"/>
          </a:solidFill>
        </p:grpSpPr>
        <p:sp>
          <p:nvSpPr>
            <p:cNvPr id="22" name="Freeform 63">
              <a:extLst>
                <a:ext uri="{FF2B5EF4-FFF2-40B4-BE49-F238E27FC236}">
                  <a16:creationId xmlns:a16="http://schemas.microsoft.com/office/drawing/2014/main" id="{C6A9722C-CECA-1444-81B0-021C7FE62540}"/>
                </a:ext>
              </a:extLst>
            </p:cNvPr>
            <p:cNvSpPr/>
            <p:nvPr/>
          </p:nvSpPr>
          <p:spPr>
            <a:xfrm>
              <a:off x="94131" y="921663"/>
              <a:ext cx="3869033" cy="2498944"/>
            </a:xfrm>
            <a:custGeom>
              <a:avLst/>
              <a:gdLst>
                <a:gd name="connsiteX0" fmla="*/ 273705 w 4540566"/>
                <a:gd name="connsiteY0" fmla="*/ 1944943 h 2985002"/>
                <a:gd name="connsiteX1" fmla="*/ 2814774 w 4540566"/>
                <a:gd name="connsiteY1" fmla="*/ 164269 h 2985002"/>
                <a:gd name="connsiteX2" fmla="*/ 4451069 w 4540566"/>
                <a:gd name="connsiteY2" fmla="*/ 385650 h 2985002"/>
                <a:gd name="connsiteX3" fmla="*/ 3912054 w 4540566"/>
                <a:gd name="connsiteY3" fmla="*/ 2868968 h 2985002"/>
                <a:gd name="connsiteX4" fmla="*/ 475835 w 4540566"/>
                <a:gd name="connsiteY4" fmla="*/ 2512833 h 2985002"/>
                <a:gd name="connsiteX5" fmla="*/ 273705 w 4540566"/>
                <a:gd name="connsiteY5" fmla="*/ 1944943 h 2985002"/>
                <a:gd name="connsiteX0" fmla="*/ 273705 w 4245339"/>
                <a:gd name="connsiteY0" fmla="*/ 1885315 h 2925374"/>
                <a:gd name="connsiteX1" fmla="*/ 2814774 w 4245339"/>
                <a:gd name="connsiteY1" fmla="*/ 104641 h 2925374"/>
                <a:gd name="connsiteX2" fmla="*/ 3892804 w 4245339"/>
                <a:gd name="connsiteY2" fmla="*/ 489651 h 2925374"/>
                <a:gd name="connsiteX3" fmla="*/ 3912054 w 4245339"/>
                <a:gd name="connsiteY3" fmla="*/ 2809340 h 2925374"/>
                <a:gd name="connsiteX4" fmla="*/ 475835 w 4245339"/>
                <a:gd name="connsiteY4" fmla="*/ 2453205 h 2925374"/>
                <a:gd name="connsiteX5" fmla="*/ 273705 w 4245339"/>
                <a:gd name="connsiteY5" fmla="*/ 1885315 h 2925374"/>
                <a:gd name="connsiteX0" fmla="*/ 290162 w 4251460"/>
                <a:gd name="connsiteY0" fmla="*/ 1470235 h 2510294"/>
                <a:gd name="connsiteX1" fmla="*/ 3071863 w 4251460"/>
                <a:gd name="connsiteY1" fmla="*/ 652087 h 2510294"/>
                <a:gd name="connsiteX2" fmla="*/ 3909261 w 4251460"/>
                <a:gd name="connsiteY2" fmla="*/ 74571 h 2510294"/>
                <a:gd name="connsiteX3" fmla="*/ 3928511 w 4251460"/>
                <a:gd name="connsiteY3" fmla="*/ 2394260 h 2510294"/>
                <a:gd name="connsiteX4" fmla="*/ 492292 w 4251460"/>
                <a:gd name="connsiteY4" fmla="*/ 2038125 h 2510294"/>
                <a:gd name="connsiteX5" fmla="*/ 290162 w 4251460"/>
                <a:gd name="connsiteY5" fmla="*/ 1470235 h 2510294"/>
                <a:gd name="connsiteX0" fmla="*/ 264569 w 4242177"/>
                <a:gd name="connsiteY0" fmla="*/ 1543276 h 2583335"/>
                <a:gd name="connsiteX1" fmla="*/ 2670884 w 4242177"/>
                <a:gd name="connsiteY1" fmla="*/ 378618 h 2583335"/>
                <a:gd name="connsiteX2" fmla="*/ 3883668 w 4242177"/>
                <a:gd name="connsiteY2" fmla="*/ 147612 h 2583335"/>
                <a:gd name="connsiteX3" fmla="*/ 3902918 w 4242177"/>
                <a:gd name="connsiteY3" fmla="*/ 2467301 h 2583335"/>
                <a:gd name="connsiteX4" fmla="*/ 466699 w 4242177"/>
                <a:gd name="connsiteY4" fmla="*/ 2111166 h 2583335"/>
                <a:gd name="connsiteX5" fmla="*/ 264569 w 4242177"/>
                <a:gd name="connsiteY5" fmla="*/ 1543276 h 2583335"/>
                <a:gd name="connsiteX0" fmla="*/ 263919 w 4241959"/>
                <a:gd name="connsiteY0" fmla="*/ 1605191 h 2645250"/>
                <a:gd name="connsiteX1" fmla="*/ 2660609 w 4241959"/>
                <a:gd name="connsiteY1" fmla="*/ 267278 h 2645250"/>
                <a:gd name="connsiteX2" fmla="*/ 3883018 w 4241959"/>
                <a:gd name="connsiteY2" fmla="*/ 209527 h 2645250"/>
                <a:gd name="connsiteX3" fmla="*/ 3902268 w 4241959"/>
                <a:gd name="connsiteY3" fmla="*/ 2529216 h 2645250"/>
                <a:gd name="connsiteX4" fmla="*/ 466049 w 4241959"/>
                <a:gd name="connsiteY4" fmla="*/ 2173081 h 2645250"/>
                <a:gd name="connsiteX5" fmla="*/ 263919 w 4241959"/>
                <a:gd name="connsiteY5" fmla="*/ 1605191 h 2645250"/>
                <a:gd name="connsiteX0" fmla="*/ 128273 w 4106313"/>
                <a:gd name="connsiteY0" fmla="*/ 1605191 h 2681613"/>
                <a:gd name="connsiteX1" fmla="*/ 2524963 w 4106313"/>
                <a:gd name="connsiteY1" fmla="*/ 267278 h 2681613"/>
                <a:gd name="connsiteX2" fmla="*/ 3747372 w 4106313"/>
                <a:gd name="connsiteY2" fmla="*/ 209527 h 2681613"/>
                <a:gd name="connsiteX3" fmla="*/ 3766622 w 4106313"/>
                <a:gd name="connsiteY3" fmla="*/ 2529216 h 2681613"/>
                <a:gd name="connsiteX4" fmla="*/ 686538 w 4106313"/>
                <a:gd name="connsiteY4" fmla="*/ 2375212 h 2681613"/>
                <a:gd name="connsiteX5" fmla="*/ 128273 w 4106313"/>
                <a:gd name="connsiteY5" fmla="*/ 1605191 h 2681613"/>
                <a:gd name="connsiteX0" fmla="*/ 229232 w 3831887"/>
                <a:gd name="connsiteY0" fmla="*/ 1544669 h 2680802"/>
                <a:gd name="connsiteX1" fmla="*/ 2250537 w 3831887"/>
                <a:gd name="connsiteY1" fmla="*/ 264508 h 2680802"/>
                <a:gd name="connsiteX2" fmla="*/ 3472946 w 3831887"/>
                <a:gd name="connsiteY2" fmla="*/ 206757 h 2680802"/>
                <a:gd name="connsiteX3" fmla="*/ 3492196 w 3831887"/>
                <a:gd name="connsiteY3" fmla="*/ 2526446 h 2680802"/>
                <a:gd name="connsiteX4" fmla="*/ 412112 w 3831887"/>
                <a:gd name="connsiteY4" fmla="*/ 2372442 h 2680802"/>
                <a:gd name="connsiteX5" fmla="*/ 229232 w 3831887"/>
                <a:gd name="connsiteY5" fmla="*/ 1544669 h 2680802"/>
                <a:gd name="connsiteX0" fmla="*/ 229232 w 3953767"/>
                <a:gd name="connsiteY0" fmla="*/ 1524813 h 2660946"/>
                <a:gd name="connsiteX1" fmla="*/ 2250537 w 3953767"/>
                <a:gd name="connsiteY1" fmla="*/ 244652 h 2660946"/>
                <a:gd name="connsiteX2" fmla="*/ 3761704 w 3953767"/>
                <a:gd name="connsiteY2" fmla="*/ 215777 h 2660946"/>
                <a:gd name="connsiteX3" fmla="*/ 3492196 w 3953767"/>
                <a:gd name="connsiteY3" fmla="*/ 2506590 h 2660946"/>
                <a:gd name="connsiteX4" fmla="*/ 412112 w 3953767"/>
                <a:gd name="connsiteY4" fmla="*/ 2352586 h 2660946"/>
                <a:gd name="connsiteX5" fmla="*/ 229232 w 3953767"/>
                <a:gd name="connsiteY5" fmla="*/ 1524813 h 2660946"/>
                <a:gd name="connsiteX0" fmla="*/ 219958 w 3869033"/>
                <a:gd name="connsiteY0" fmla="*/ 1510522 h 2498944"/>
                <a:gd name="connsiteX1" fmla="*/ 2241263 w 3869033"/>
                <a:gd name="connsiteY1" fmla="*/ 230361 h 2498944"/>
                <a:gd name="connsiteX2" fmla="*/ 3752430 w 3869033"/>
                <a:gd name="connsiteY2" fmla="*/ 201486 h 2498944"/>
                <a:gd name="connsiteX3" fmla="*/ 3319293 w 3869033"/>
                <a:gd name="connsiteY3" fmla="*/ 2290168 h 2498944"/>
                <a:gd name="connsiteX4" fmla="*/ 402838 w 3869033"/>
                <a:gd name="connsiteY4" fmla="*/ 2338295 h 2498944"/>
                <a:gd name="connsiteX5" fmla="*/ 219958 w 3869033"/>
                <a:gd name="connsiteY5" fmla="*/ 1510522 h 24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9033" h="2498944">
                  <a:moveTo>
                    <a:pt x="219958" y="1510522"/>
                  </a:moveTo>
                  <a:cubicBezTo>
                    <a:pt x="526362" y="1159200"/>
                    <a:pt x="1652518" y="448534"/>
                    <a:pt x="2241263" y="230361"/>
                  </a:cubicBezTo>
                  <a:cubicBezTo>
                    <a:pt x="2830008" y="12188"/>
                    <a:pt x="3572758" y="-141815"/>
                    <a:pt x="3752430" y="201486"/>
                  </a:cubicBezTo>
                  <a:cubicBezTo>
                    <a:pt x="3932102" y="544787"/>
                    <a:pt x="3981832" y="1935638"/>
                    <a:pt x="3319293" y="2290168"/>
                  </a:cubicBezTo>
                  <a:cubicBezTo>
                    <a:pt x="2656754" y="2644698"/>
                    <a:pt x="919394" y="2468236"/>
                    <a:pt x="402838" y="2338295"/>
                  </a:cubicBezTo>
                  <a:cubicBezTo>
                    <a:pt x="-113718" y="2208354"/>
                    <a:pt x="-86446" y="1861844"/>
                    <a:pt x="219958" y="1510522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E4F67-8E65-7440-9AC9-8D3DDFDEF412}"/>
                    </a:ext>
                  </a:extLst>
                </p:cNvPr>
                <p:cNvSpPr/>
                <p:nvPr/>
              </p:nvSpPr>
              <p:spPr>
                <a:xfrm>
                  <a:off x="2372968" y="1143498"/>
                  <a:ext cx="1348385" cy="373154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𝑝𝑒𝑐𝑖𝑓𝑖𝑐𝑎𝑡𝑖𝑜𝑛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E4F67-8E65-7440-9AC9-8D3DDFDEF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68" y="1143498"/>
                  <a:ext cx="1348385" cy="373154"/>
                </a:xfrm>
                <a:prstGeom prst="rect">
                  <a:avLst/>
                </a:prstGeom>
                <a:blipFill>
                  <a:blip r:embed="rId2"/>
                  <a:stretch>
                    <a:fillRect r="-20084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reeform 65">
                <a:extLst>
                  <a:ext uri="{FF2B5EF4-FFF2-40B4-BE49-F238E27FC236}">
                    <a16:creationId xmlns:a16="http://schemas.microsoft.com/office/drawing/2014/main" id="{7440FCC5-E463-B047-89FF-3BCA8AD4F552}"/>
                  </a:ext>
                </a:extLst>
              </p:cNvPr>
              <p:cNvSpPr/>
              <p:nvPr/>
            </p:nvSpPr>
            <p:spPr>
              <a:xfrm>
                <a:off x="6913375" y="3360100"/>
                <a:ext cx="3160132" cy="2095453"/>
              </a:xfrm>
              <a:custGeom>
                <a:avLst/>
                <a:gdLst>
                  <a:gd name="connsiteX0" fmla="*/ 102822 w 3160132"/>
                  <a:gd name="connsiteY0" fmla="*/ 1183913 h 2095453"/>
                  <a:gd name="connsiteX1" fmla="*/ 468582 w 3160132"/>
                  <a:gd name="connsiteY1" fmla="*/ 1203164 h 2095453"/>
                  <a:gd name="connsiteX2" fmla="*/ 1844995 w 3160132"/>
                  <a:gd name="connsiteY2" fmla="*/ 202136 h 2095453"/>
                  <a:gd name="connsiteX3" fmla="*/ 2345508 w 3160132"/>
                  <a:gd name="connsiteY3" fmla="*/ 423518 h 2095453"/>
                  <a:gd name="connsiteX4" fmla="*/ 3125155 w 3160132"/>
                  <a:gd name="connsiteY4" fmla="*/ 19256 h 2095453"/>
                  <a:gd name="connsiteX5" fmla="*/ 2874898 w 3160132"/>
                  <a:gd name="connsiteY5" fmla="*/ 1155038 h 2095453"/>
                  <a:gd name="connsiteX6" fmla="*/ 1556237 w 3160132"/>
                  <a:gd name="connsiteY6" fmla="*/ 2069438 h 2095453"/>
                  <a:gd name="connsiteX7" fmla="*/ 131698 w 3160132"/>
                  <a:gd name="connsiteY7" fmla="*/ 1790305 h 2095453"/>
                  <a:gd name="connsiteX8" fmla="*/ 102822 w 3160132"/>
                  <a:gd name="connsiteY8" fmla="*/ 1183913 h 209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0132" h="2095453">
                    <a:moveTo>
                      <a:pt x="102822" y="1183913"/>
                    </a:moveTo>
                    <a:cubicBezTo>
                      <a:pt x="158969" y="1086056"/>
                      <a:pt x="178220" y="1366793"/>
                      <a:pt x="468582" y="1203164"/>
                    </a:cubicBezTo>
                    <a:cubicBezTo>
                      <a:pt x="758944" y="1039535"/>
                      <a:pt x="1532174" y="332077"/>
                      <a:pt x="1844995" y="202136"/>
                    </a:cubicBezTo>
                    <a:cubicBezTo>
                      <a:pt x="2157816" y="72195"/>
                      <a:pt x="2132148" y="453998"/>
                      <a:pt x="2345508" y="423518"/>
                    </a:cubicBezTo>
                    <a:cubicBezTo>
                      <a:pt x="2558868" y="393038"/>
                      <a:pt x="3036923" y="-102664"/>
                      <a:pt x="3125155" y="19256"/>
                    </a:cubicBezTo>
                    <a:cubicBezTo>
                      <a:pt x="3213387" y="141176"/>
                      <a:pt x="3136384" y="813341"/>
                      <a:pt x="2874898" y="1155038"/>
                    </a:cubicBezTo>
                    <a:cubicBezTo>
                      <a:pt x="2613412" y="1496735"/>
                      <a:pt x="2013437" y="1963560"/>
                      <a:pt x="1556237" y="2069438"/>
                    </a:cubicBezTo>
                    <a:cubicBezTo>
                      <a:pt x="1099037" y="2175316"/>
                      <a:pt x="375538" y="1933080"/>
                      <a:pt x="131698" y="1790305"/>
                    </a:cubicBezTo>
                    <a:cubicBezTo>
                      <a:pt x="-112142" y="1647530"/>
                      <a:pt x="46675" y="1281770"/>
                      <a:pt x="102822" y="118391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7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𝐼𝑚𝑝𝑙𝑒𝑚𝑒𝑛𝑡𝑎𝑡𝑖𝑜𝑛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3" name="Freeform 65">
                <a:extLst>
                  <a:ext uri="{FF2B5EF4-FFF2-40B4-BE49-F238E27FC236}">
                    <a16:creationId xmlns:a16="http://schemas.microsoft.com/office/drawing/2014/main" id="{7440FCC5-E463-B047-89FF-3BCA8AD4F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375" y="3360100"/>
                <a:ext cx="3160132" cy="2095453"/>
              </a:xfrm>
              <a:custGeom>
                <a:avLst/>
                <a:gdLst>
                  <a:gd name="connsiteX0" fmla="*/ 102822 w 3160132"/>
                  <a:gd name="connsiteY0" fmla="*/ 1183913 h 2095453"/>
                  <a:gd name="connsiteX1" fmla="*/ 468582 w 3160132"/>
                  <a:gd name="connsiteY1" fmla="*/ 1203164 h 2095453"/>
                  <a:gd name="connsiteX2" fmla="*/ 1844995 w 3160132"/>
                  <a:gd name="connsiteY2" fmla="*/ 202136 h 2095453"/>
                  <a:gd name="connsiteX3" fmla="*/ 2345508 w 3160132"/>
                  <a:gd name="connsiteY3" fmla="*/ 423518 h 2095453"/>
                  <a:gd name="connsiteX4" fmla="*/ 3125155 w 3160132"/>
                  <a:gd name="connsiteY4" fmla="*/ 19256 h 2095453"/>
                  <a:gd name="connsiteX5" fmla="*/ 2874898 w 3160132"/>
                  <a:gd name="connsiteY5" fmla="*/ 1155038 h 2095453"/>
                  <a:gd name="connsiteX6" fmla="*/ 1556237 w 3160132"/>
                  <a:gd name="connsiteY6" fmla="*/ 2069438 h 2095453"/>
                  <a:gd name="connsiteX7" fmla="*/ 131698 w 3160132"/>
                  <a:gd name="connsiteY7" fmla="*/ 1790305 h 2095453"/>
                  <a:gd name="connsiteX8" fmla="*/ 102822 w 3160132"/>
                  <a:gd name="connsiteY8" fmla="*/ 1183913 h 209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0132" h="2095453">
                    <a:moveTo>
                      <a:pt x="102822" y="1183913"/>
                    </a:moveTo>
                    <a:cubicBezTo>
                      <a:pt x="158969" y="1086056"/>
                      <a:pt x="178220" y="1366793"/>
                      <a:pt x="468582" y="1203164"/>
                    </a:cubicBezTo>
                    <a:cubicBezTo>
                      <a:pt x="758944" y="1039535"/>
                      <a:pt x="1532174" y="332077"/>
                      <a:pt x="1844995" y="202136"/>
                    </a:cubicBezTo>
                    <a:cubicBezTo>
                      <a:pt x="2157816" y="72195"/>
                      <a:pt x="2132148" y="453998"/>
                      <a:pt x="2345508" y="423518"/>
                    </a:cubicBezTo>
                    <a:cubicBezTo>
                      <a:pt x="2558868" y="393038"/>
                      <a:pt x="3036923" y="-102664"/>
                      <a:pt x="3125155" y="19256"/>
                    </a:cubicBezTo>
                    <a:cubicBezTo>
                      <a:pt x="3213387" y="141176"/>
                      <a:pt x="3136384" y="813341"/>
                      <a:pt x="2874898" y="1155038"/>
                    </a:cubicBezTo>
                    <a:cubicBezTo>
                      <a:pt x="2613412" y="1496735"/>
                      <a:pt x="2013437" y="1963560"/>
                      <a:pt x="1556237" y="2069438"/>
                    </a:cubicBezTo>
                    <a:cubicBezTo>
                      <a:pt x="1099037" y="2175316"/>
                      <a:pt x="375538" y="1933080"/>
                      <a:pt x="131698" y="1790305"/>
                    </a:cubicBezTo>
                    <a:cubicBezTo>
                      <a:pt x="-112142" y="1647530"/>
                      <a:pt x="46675" y="1281770"/>
                      <a:pt x="102822" y="1183913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527B-0665-4D8C-A084-603CC357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4AC97-33EF-4F61-BF9A-8F5EF5789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2249425"/>
            <a:ext cx="5846375" cy="4341875"/>
          </a:xfrm>
        </p:spPr>
        <p:txBody>
          <a:bodyPr/>
          <a:lstStyle/>
          <a:p>
            <a:r>
              <a:rPr lang="en-US" sz="2400" dirty="0"/>
              <a:t>In the context of Formal Methods, we want to prove mathematically an implementation complies with its specification.</a:t>
            </a:r>
          </a:p>
          <a:p>
            <a:r>
              <a:rPr lang="en-US" sz="2400" dirty="0"/>
              <a:t>Recent studies have focused on receiving a specification as an input and synthesizing it into an implementation as an output.</a:t>
            </a:r>
          </a:p>
          <a:p>
            <a:pPr marL="109728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06B35E-57A0-B740-B646-D1027B4AD7BE}"/>
              </a:ext>
            </a:extLst>
          </p:cNvPr>
          <p:cNvGrpSpPr/>
          <p:nvPr/>
        </p:nvGrpSpPr>
        <p:grpSpPr>
          <a:xfrm>
            <a:off x="6574745" y="2833835"/>
            <a:ext cx="4178051" cy="2679464"/>
            <a:chOff x="94131" y="921663"/>
            <a:chExt cx="3869033" cy="2498944"/>
          </a:xfrm>
          <a:solidFill>
            <a:srgbClr val="FFC000"/>
          </a:solidFill>
        </p:grpSpPr>
        <p:sp>
          <p:nvSpPr>
            <p:cNvPr id="22" name="Freeform 63">
              <a:extLst>
                <a:ext uri="{FF2B5EF4-FFF2-40B4-BE49-F238E27FC236}">
                  <a16:creationId xmlns:a16="http://schemas.microsoft.com/office/drawing/2014/main" id="{C6A9722C-CECA-1444-81B0-021C7FE62540}"/>
                </a:ext>
              </a:extLst>
            </p:cNvPr>
            <p:cNvSpPr/>
            <p:nvPr/>
          </p:nvSpPr>
          <p:spPr>
            <a:xfrm>
              <a:off x="94131" y="921663"/>
              <a:ext cx="3869033" cy="2498944"/>
            </a:xfrm>
            <a:custGeom>
              <a:avLst/>
              <a:gdLst>
                <a:gd name="connsiteX0" fmla="*/ 273705 w 4540566"/>
                <a:gd name="connsiteY0" fmla="*/ 1944943 h 2985002"/>
                <a:gd name="connsiteX1" fmla="*/ 2814774 w 4540566"/>
                <a:gd name="connsiteY1" fmla="*/ 164269 h 2985002"/>
                <a:gd name="connsiteX2" fmla="*/ 4451069 w 4540566"/>
                <a:gd name="connsiteY2" fmla="*/ 385650 h 2985002"/>
                <a:gd name="connsiteX3" fmla="*/ 3912054 w 4540566"/>
                <a:gd name="connsiteY3" fmla="*/ 2868968 h 2985002"/>
                <a:gd name="connsiteX4" fmla="*/ 475835 w 4540566"/>
                <a:gd name="connsiteY4" fmla="*/ 2512833 h 2985002"/>
                <a:gd name="connsiteX5" fmla="*/ 273705 w 4540566"/>
                <a:gd name="connsiteY5" fmla="*/ 1944943 h 2985002"/>
                <a:gd name="connsiteX0" fmla="*/ 273705 w 4245339"/>
                <a:gd name="connsiteY0" fmla="*/ 1885315 h 2925374"/>
                <a:gd name="connsiteX1" fmla="*/ 2814774 w 4245339"/>
                <a:gd name="connsiteY1" fmla="*/ 104641 h 2925374"/>
                <a:gd name="connsiteX2" fmla="*/ 3892804 w 4245339"/>
                <a:gd name="connsiteY2" fmla="*/ 489651 h 2925374"/>
                <a:gd name="connsiteX3" fmla="*/ 3912054 w 4245339"/>
                <a:gd name="connsiteY3" fmla="*/ 2809340 h 2925374"/>
                <a:gd name="connsiteX4" fmla="*/ 475835 w 4245339"/>
                <a:gd name="connsiteY4" fmla="*/ 2453205 h 2925374"/>
                <a:gd name="connsiteX5" fmla="*/ 273705 w 4245339"/>
                <a:gd name="connsiteY5" fmla="*/ 1885315 h 2925374"/>
                <a:gd name="connsiteX0" fmla="*/ 290162 w 4251460"/>
                <a:gd name="connsiteY0" fmla="*/ 1470235 h 2510294"/>
                <a:gd name="connsiteX1" fmla="*/ 3071863 w 4251460"/>
                <a:gd name="connsiteY1" fmla="*/ 652087 h 2510294"/>
                <a:gd name="connsiteX2" fmla="*/ 3909261 w 4251460"/>
                <a:gd name="connsiteY2" fmla="*/ 74571 h 2510294"/>
                <a:gd name="connsiteX3" fmla="*/ 3928511 w 4251460"/>
                <a:gd name="connsiteY3" fmla="*/ 2394260 h 2510294"/>
                <a:gd name="connsiteX4" fmla="*/ 492292 w 4251460"/>
                <a:gd name="connsiteY4" fmla="*/ 2038125 h 2510294"/>
                <a:gd name="connsiteX5" fmla="*/ 290162 w 4251460"/>
                <a:gd name="connsiteY5" fmla="*/ 1470235 h 2510294"/>
                <a:gd name="connsiteX0" fmla="*/ 264569 w 4242177"/>
                <a:gd name="connsiteY0" fmla="*/ 1543276 h 2583335"/>
                <a:gd name="connsiteX1" fmla="*/ 2670884 w 4242177"/>
                <a:gd name="connsiteY1" fmla="*/ 378618 h 2583335"/>
                <a:gd name="connsiteX2" fmla="*/ 3883668 w 4242177"/>
                <a:gd name="connsiteY2" fmla="*/ 147612 h 2583335"/>
                <a:gd name="connsiteX3" fmla="*/ 3902918 w 4242177"/>
                <a:gd name="connsiteY3" fmla="*/ 2467301 h 2583335"/>
                <a:gd name="connsiteX4" fmla="*/ 466699 w 4242177"/>
                <a:gd name="connsiteY4" fmla="*/ 2111166 h 2583335"/>
                <a:gd name="connsiteX5" fmla="*/ 264569 w 4242177"/>
                <a:gd name="connsiteY5" fmla="*/ 1543276 h 2583335"/>
                <a:gd name="connsiteX0" fmla="*/ 263919 w 4241959"/>
                <a:gd name="connsiteY0" fmla="*/ 1605191 h 2645250"/>
                <a:gd name="connsiteX1" fmla="*/ 2660609 w 4241959"/>
                <a:gd name="connsiteY1" fmla="*/ 267278 h 2645250"/>
                <a:gd name="connsiteX2" fmla="*/ 3883018 w 4241959"/>
                <a:gd name="connsiteY2" fmla="*/ 209527 h 2645250"/>
                <a:gd name="connsiteX3" fmla="*/ 3902268 w 4241959"/>
                <a:gd name="connsiteY3" fmla="*/ 2529216 h 2645250"/>
                <a:gd name="connsiteX4" fmla="*/ 466049 w 4241959"/>
                <a:gd name="connsiteY4" fmla="*/ 2173081 h 2645250"/>
                <a:gd name="connsiteX5" fmla="*/ 263919 w 4241959"/>
                <a:gd name="connsiteY5" fmla="*/ 1605191 h 2645250"/>
                <a:gd name="connsiteX0" fmla="*/ 128273 w 4106313"/>
                <a:gd name="connsiteY0" fmla="*/ 1605191 h 2681613"/>
                <a:gd name="connsiteX1" fmla="*/ 2524963 w 4106313"/>
                <a:gd name="connsiteY1" fmla="*/ 267278 h 2681613"/>
                <a:gd name="connsiteX2" fmla="*/ 3747372 w 4106313"/>
                <a:gd name="connsiteY2" fmla="*/ 209527 h 2681613"/>
                <a:gd name="connsiteX3" fmla="*/ 3766622 w 4106313"/>
                <a:gd name="connsiteY3" fmla="*/ 2529216 h 2681613"/>
                <a:gd name="connsiteX4" fmla="*/ 686538 w 4106313"/>
                <a:gd name="connsiteY4" fmla="*/ 2375212 h 2681613"/>
                <a:gd name="connsiteX5" fmla="*/ 128273 w 4106313"/>
                <a:gd name="connsiteY5" fmla="*/ 1605191 h 2681613"/>
                <a:gd name="connsiteX0" fmla="*/ 229232 w 3831887"/>
                <a:gd name="connsiteY0" fmla="*/ 1544669 h 2680802"/>
                <a:gd name="connsiteX1" fmla="*/ 2250537 w 3831887"/>
                <a:gd name="connsiteY1" fmla="*/ 264508 h 2680802"/>
                <a:gd name="connsiteX2" fmla="*/ 3472946 w 3831887"/>
                <a:gd name="connsiteY2" fmla="*/ 206757 h 2680802"/>
                <a:gd name="connsiteX3" fmla="*/ 3492196 w 3831887"/>
                <a:gd name="connsiteY3" fmla="*/ 2526446 h 2680802"/>
                <a:gd name="connsiteX4" fmla="*/ 412112 w 3831887"/>
                <a:gd name="connsiteY4" fmla="*/ 2372442 h 2680802"/>
                <a:gd name="connsiteX5" fmla="*/ 229232 w 3831887"/>
                <a:gd name="connsiteY5" fmla="*/ 1544669 h 2680802"/>
                <a:gd name="connsiteX0" fmla="*/ 229232 w 3953767"/>
                <a:gd name="connsiteY0" fmla="*/ 1524813 h 2660946"/>
                <a:gd name="connsiteX1" fmla="*/ 2250537 w 3953767"/>
                <a:gd name="connsiteY1" fmla="*/ 244652 h 2660946"/>
                <a:gd name="connsiteX2" fmla="*/ 3761704 w 3953767"/>
                <a:gd name="connsiteY2" fmla="*/ 215777 h 2660946"/>
                <a:gd name="connsiteX3" fmla="*/ 3492196 w 3953767"/>
                <a:gd name="connsiteY3" fmla="*/ 2506590 h 2660946"/>
                <a:gd name="connsiteX4" fmla="*/ 412112 w 3953767"/>
                <a:gd name="connsiteY4" fmla="*/ 2352586 h 2660946"/>
                <a:gd name="connsiteX5" fmla="*/ 229232 w 3953767"/>
                <a:gd name="connsiteY5" fmla="*/ 1524813 h 2660946"/>
                <a:gd name="connsiteX0" fmla="*/ 219958 w 3869033"/>
                <a:gd name="connsiteY0" fmla="*/ 1510522 h 2498944"/>
                <a:gd name="connsiteX1" fmla="*/ 2241263 w 3869033"/>
                <a:gd name="connsiteY1" fmla="*/ 230361 h 2498944"/>
                <a:gd name="connsiteX2" fmla="*/ 3752430 w 3869033"/>
                <a:gd name="connsiteY2" fmla="*/ 201486 h 2498944"/>
                <a:gd name="connsiteX3" fmla="*/ 3319293 w 3869033"/>
                <a:gd name="connsiteY3" fmla="*/ 2290168 h 2498944"/>
                <a:gd name="connsiteX4" fmla="*/ 402838 w 3869033"/>
                <a:gd name="connsiteY4" fmla="*/ 2338295 h 2498944"/>
                <a:gd name="connsiteX5" fmla="*/ 219958 w 3869033"/>
                <a:gd name="connsiteY5" fmla="*/ 1510522 h 24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9033" h="2498944">
                  <a:moveTo>
                    <a:pt x="219958" y="1510522"/>
                  </a:moveTo>
                  <a:cubicBezTo>
                    <a:pt x="526362" y="1159200"/>
                    <a:pt x="1652518" y="448534"/>
                    <a:pt x="2241263" y="230361"/>
                  </a:cubicBezTo>
                  <a:cubicBezTo>
                    <a:pt x="2830008" y="12188"/>
                    <a:pt x="3572758" y="-141815"/>
                    <a:pt x="3752430" y="201486"/>
                  </a:cubicBezTo>
                  <a:cubicBezTo>
                    <a:pt x="3932102" y="544787"/>
                    <a:pt x="3981832" y="1935638"/>
                    <a:pt x="3319293" y="2290168"/>
                  </a:cubicBezTo>
                  <a:cubicBezTo>
                    <a:pt x="2656754" y="2644698"/>
                    <a:pt x="919394" y="2468236"/>
                    <a:pt x="402838" y="2338295"/>
                  </a:cubicBezTo>
                  <a:cubicBezTo>
                    <a:pt x="-113718" y="2208354"/>
                    <a:pt x="-86446" y="1861844"/>
                    <a:pt x="219958" y="1510522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E4F67-8E65-7440-9AC9-8D3DDFDEF412}"/>
                    </a:ext>
                  </a:extLst>
                </p:cNvPr>
                <p:cNvSpPr/>
                <p:nvPr/>
              </p:nvSpPr>
              <p:spPr>
                <a:xfrm>
                  <a:off x="2372968" y="1130312"/>
                  <a:ext cx="1348385" cy="373154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𝑝𝑒𝑐𝑖𝑓𝑖𝑐𝑎𝑡𝑖𝑜𝑛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E4F67-8E65-7440-9AC9-8D3DDFDEF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68" y="1130312"/>
                  <a:ext cx="1348385" cy="373154"/>
                </a:xfrm>
                <a:prstGeom prst="rect">
                  <a:avLst/>
                </a:prstGeom>
                <a:blipFill>
                  <a:blip r:embed="rId3"/>
                  <a:stretch>
                    <a:fillRect r="-20084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reeform 65">
                <a:extLst>
                  <a:ext uri="{FF2B5EF4-FFF2-40B4-BE49-F238E27FC236}">
                    <a16:creationId xmlns:a16="http://schemas.microsoft.com/office/drawing/2014/main" id="{7440FCC5-E463-B047-89FF-3BCA8AD4F552}"/>
                  </a:ext>
                </a:extLst>
              </p:cNvPr>
              <p:cNvSpPr/>
              <p:nvPr/>
            </p:nvSpPr>
            <p:spPr>
              <a:xfrm>
                <a:off x="6913375" y="3360100"/>
                <a:ext cx="3160132" cy="2095453"/>
              </a:xfrm>
              <a:custGeom>
                <a:avLst/>
                <a:gdLst>
                  <a:gd name="connsiteX0" fmla="*/ 102822 w 3160132"/>
                  <a:gd name="connsiteY0" fmla="*/ 1183913 h 2095453"/>
                  <a:gd name="connsiteX1" fmla="*/ 468582 w 3160132"/>
                  <a:gd name="connsiteY1" fmla="*/ 1203164 h 2095453"/>
                  <a:gd name="connsiteX2" fmla="*/ 1844995 w 3160132"/>
                  <a:gd name="connsiteY2" fmla="*/ 202136 h 2095453"/>
                  <a:gd name="connsiteX3" fmla="*/ 2345508 w 3160132"/>
                  <a:gd name="connsiteY3" fmla="*/ 423518 h 2095453"/>
                  <a:gd name="connsiteX4" fmla="*/ 3125155 w 3160132"/>
                  <a:gd name="connsiteY4" fmla="*/ 19256 h 2095453"/>
                  <a:gd name="connsiteX5" fmla="*/ 2874898 w 3160132"/>
                  <a:gd name="connsiteY5" fmla="*/ 1155038 h 2095453"/>
                  <a:gd name="connsiteX6" fmla="*/ 1556237 w 3160132"/>
                  <a:gd name="connsiteY6" fmla="*/ 2069438 h 2095453"/>
                  <a:gd name="connsiteX7" fmla="*/ 131698 w 3160132"/>
                  <a:gd name="connsiteY7" fmla="*/ 1790305 h 2095453"/>
                  <a:gd name="connsiteX8" fmla="*/ 102822 w 3160132"/>
                  <a:gd name="connsiteY8" fmla="*/ 1183913 h 209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0132" h="2095453">
                    <a:moveTo>
                      <a:pt x="102822" y="1183913"/>
                    </a:moveTo>
                    <a:cubicBezTo>
                      <a:pt x="158969" y="1086056"/>
                      <a:pt x="178220" y="1366793"/>
                      <a:pt x="468582" y="1203164"/>
                    </a:cubicBezTo>
                    <a:cubicBezTo>
                      <a:pt x="758944" y="1039535"/>
                      <a:pt x="1532174" y="332077"/>
                      <a:pt x="1844995" y="202136"/>
                    </a:cubicBezTo>
                    <a:cubicBezTo>
                      <a:pt x="2157816" y="72195"/>
                      <a:pt x="2132148" y="453998"/>
                      <a:pt x="2345508" y="423518"/>
                    </a:cubicBezTo>
                    <a:cubicBezTo>
                      <a:pt x="2558868" y="393038"/>
                      <a:pt x="3036923" y="-102664"/>
                      <a:pt x="3125155" y="19256"/>
                    </a:cubicBezTo>
                    <a:cubicBezTo>
                      <a:pt x="3213387" y="141176"/>
                      <a:pt x="3136384" y="813341"/>
                      <a:pt x="2874898" y="1155038"/>
                    </a:cubicBezTo>
                    <a:cubicBezTo>
                      <a:pt x="2613412" y="1496735"/>
                      <a:pt x="2013437" y="1963560"/>
                      <a:pt x="1556237" y="2069438"/>
                    </a:cubicBezTo>
                    <a:cubicBezTo>
                      <a:pt x="1099037" y="2175316"/>
                      <a:pt x="375538" y="1933080"/>
                      <a:pt x="131698" y="1790305"/>
                    </a:cubicBezTo>
                    <a:cubicBezTo>
                      <a:pt x="-112142" y="1647530"/>
                      <a:pt x="46675" y="1281770"/>
                      <a:pt x="102822" y="118391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7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𝐼𝑚𝑝𝑙𝑒𝑚𝑒𝑛𝑡𝑎𝑡𝑖𝑜𝑛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3" name="Freeform 65">
                <a:extLst>
                  <a:ext uri="{FF2B5EF4-FFF2-40B4-BE49-F238E27FC236}">
                    <a16:creationId xmlns:a16="http://schemas.microsoft.com/office/drawing/2014/main" id="{7440FCC5-E463-B047-89FF-3BCA8AD4F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375" y="3360100"/>
                <a:ext cx="3160132" cy="2095453"/>
              </a:xfrm>
              <a:custGeom>
                <a:avLst/>
                <a:gdLst>
                  <a:gd name="connsiteX0" fmla="*/ 102822 w 3160132"/>
                  <a:gd name="connsiteY0" fmla="*/ 1183913 h 2095453"/>
                  <a:gd name="connsiteX1" fmla="*/ 468582 w 3160132"/>
                  <a:gd name="connsiteY1" fmla="*/ 1203164 h 2095453"/>
                  <a:gd name="connsiteX2" fmla="*/ 1844995 w 3160132"/>
                  <a:gd name="connsiteY2" fmla="*/ 202136 h 2095453"/>
                  <a:gd name="connsiteX3" fmla="*/ 2345508 w 3160132"/>
                  <a:gd name="connsiteY3" fmla="*/ 423518 h 2095453"/>
                  <a:gd name="connsiteX4" fmla="*/ 3125155 w 3160132"/>
                  <a:gd name="connsiteY4" fmla="*/ 19256 h 2095453"/>
                  <a:gd name="connsiteX5" fmla="*/ 2874898 w 3160132"/>
                  <a:gd name="connsiteY5" fmla="*/ 1155038 h 2095453"/>
                  <a:gd name="connsiteX6" fmla="*/ 1556237 w 3160132"/>
                  <a:gd name="connsiteY6" fmla="*/ 2069438 h 2095453"/>
                  <a:gd name="connsiteX7" fmla="*/ 131698 w 3160132"/>
                  <a:gd name="connsiteY7" fmla="*/ 1790305 h 2095453"/>
                  <a:gd name="connsiteX8" fmla="*/ 102822 w 3160132"/>
                  <a:gd name="connsiteY8" fmla="*/ 1183913 h 209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0132" h="2095453">
                    <a:moveTo>
                      <a:pt x="102822" y="1183913"/>
                    </a:moveTo>
                    <a:cubicBezTo>
                      <a:pt x="158969" y="1086056"/>
                      <a:pt x="178220" y="1366793"/>
                      <a:pt x="468582" y="1203164"/>
                    </a:cubicBezTo>
                    <a:cubicBezTo>
                      <a:pt x="758944" y="1039535"/>
                      <a:pt x="1532174" y="332077"/>
                      <a:pt x="1844995" y="202136"/>
                    </a:cubicBezTo>
                    <a:cubicBezTo>
                      <a:pt x="2157816" y="72195"/>
                      <a:pt x="2132148" y="453998"/>
                      <a:pt x="2345508" y="423518"/>
                    </a:cubicBezTo>
                    <a:cubicBezTo>
                      <a:pt x="2558868" y="393038"/>
                      <a:pt x="3036923" y="-102664"/>
                      <a:pt x="3125155" y="19256"/>
                    </a:cubicBezTo>
                    <a:cubicBezTo>
                      <a:pt x="3213387" y="141176"/>
                      <a:pt x="3136384" y="813341"/>
                      <a:pt x="2874898" y="1155038"/>
                    </a:cubicBezTo>
                    <a:cubicBezTo>
                      <a:pt x="2613412" y="1496735"/>
                      <a:pt x="2013437" y="1963560"/>
                      <a:pt x="1556237" y="2069438"/>
                    </a:cubicBezTo>
                    <a:cubicBezTo>
                      <a:pt x="1099037" y="2175316"/>
                      <a:pt x="375538" y="1933080"/>
                      <a:pt x="131698" y="1790305"/>
                    </a:cubicBezTo>
                    <a:cubicBezTo>
                      <a:pt x="-112142" y="1647530"/>
                      <a:pt x="46675" y="1281770"/>
                      <a:pt x="102822" y="118391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52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5527B-0665-4D8C-A084-603CC357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4AC97-33EF-4F61-BF9A-8F5EF57893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599" y="2249425"/>
                <a:ext cx="5846375" cy="4341875"/>
              </a:xfrm>
            </p:spPr>
            <p:txBody>
              <a:bodyPr/>
              <a:lstStyle/>
              <a:p>
                <a:r>
                  <a:rPr lang="en-US" sz="2400" dirty="0"/>
                  <a:t>In the context of Formal Methods, we want to prove mathematically an implementation complies with its specification.</a:t>
                </a:r>
              </a:p>
              <a:p>
                <a:r>
                  <a:rPr lang="en-US" sz="2400" dirty="0"/>
                  <a:t>Recent studies have focused on receiving a specification as an input and synthesizing it into an implementation as an output.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𝑁𝐸𝐷</m:t>
                    </m:r>
                  </m:oMath>
                </a14:m>
                <a:r>
                  <a:rPr lang="en-US" sz="2400" dirty="0"/>
                  <a:t> can be used to model noise to an implementation, allowing us to measure robustness of such an implementation.</a:t>
                </a:r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F4AC97-33EF-4F61-BF9A-8F5EF5789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599" y="2249425"/>
                <a:ext cx="5846375" cy="4341875"/>
              </a:xfrm>
              <a:blipFill>
                <a:blip r:embed="rId2"/>
                <a:stretch>
                  <a:fillRect t="-1124" r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44">
            <a:extLst>
              <a:ext uri="{FF2B5EF4-FFF2-40B4-BE49-F238E27FC236}">
                <a16:creationId xmlns:a16="http://schemas.microsoft.com/office/drawing/2014/main" id="{DB660575-619B-C848-BDD6-3F940F56073F}"/>
              </a:ext>
            </a:extLst>
          </p:cNvPr>
          <p:cNvSpPr txBox="1"/>
          <p:nvPr/>
        </p:nvSpPr>
        <p:spPr>
          <a:xfrm>
            <a:off x="8301234" y="5530334"/>
            <a:ext cx="1213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dirty="0">
                <a:latin typeface="Arial Rounded MT Bold" panose="020F0704030504030204" pitchFamily="34" charset="77"/>
              </a:rPr>
              <a:t>Noise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06B35E-57A0-B740-B646-D1027B4AD7BE}"/>
              </a:ext>
            </a:extLst>
          </p:cNvPr>
          <p:cNvGrpSpPr/>
          <p:nvPr/>
        </p:nvGrpSpPr>
        <p:grpSpPr>
          <a:xfrm>
            <a:off x="6574745" y="2833835"/>
            <a:ext cx="4178051" cy="2679464"/>
            <a:chOff x="94131" y="921663"/>
            <a:chExt cx="3869033" cy="2498944"/>
          </a:xfrm>
          <a:solidFill>
            <a:srgbClr val="FFC000"/>
          </a:solidFill>
        </p:grpSpPr>
        <p:sp>
          <p:nvSpPr>
            <p:cNvPr id="22" name="Freeform 63">
              <a:extLst>
                <a:ext uri="{FF2B5EF4-FFF2-40B4-BE49-F238E27FC236}">
                  <a16:creationId xmlns:a16="http://schemas.microsoft.com/office/drawing/2014/main" id="{C6A9722C-CECA-1444-81B0-021C7FE62540}"/>
                </a:ext>
              </a:extLst>
            </p:cNvPr>
            <p:cNvSpPr/>
            <p:nvPr/>
          </p:nvSpPr>
          <p:spPr>
            <a:xfrm>
              <a:off x="94131" y="921663"/>
              <a:ext cx="3869033" cy="2498944"/>
            </a:xfrm>
            <a:custGeom>
              <a:avLst/>
              <a:gdLst>
                <a:gd name="connsiteX0" fmla="*/ 273705 w 4540566"/>
                <a:gd name="connsiteY0" fmla="*/ 1944943 h 2985002"/>
                <a:gd name="connsiteX1" fmla="*/ 2814774 w 4540566"/>
                <a:gd name="connsiteY1" fmla="*/ 164269 h 2985002"/>
                <a:gd name="connsiteX2" fmla="*/ 4451069 w 4540566"/>
                <a:gd name="connsiteY2" fmla="*/ 385650 h 2985002"/>
                <a:gd name="connsiteX3" fmla="*/ 3912054 w 4540566"/>
                <a:gd name="connsiteY3" fmla="*/ 2868968 h 2985002"/>
                <a:gd name="connsiteX4" fmla="*/ 475835 w 4540566"/>
                <a:gd name="connsiteY4" fmla="*/ 2512833 h 2985002"/>
                <a:gd name="connsiteX5" fmla="*/ 273705 w 4540566"/>
                <a:gd name="connsiteY5" fmla="*/ 1944943 h 2985002"/>
                <a:gd name="connsiteX0" fmla="*/ 273705 w 4245339"/>
                <a:gd name="connsiteY0" fmla="*/ 1885315 h 2925374"/>
                <a:gd name="connsiteX1" fmla="*/ 2814774 w 4245339"/>
                <a:gd name="connsiteY1" fmla="*/ 104641 h 2925374"/>
                <a:gd name="connsiteX2" fmla="*/ 3892804 w 4245339"/>
                <a:gd name="connsiteY2" fmla="*/ 489651 h 2925374"/>
                <a:gd name="connsiteX3" fmla="*/ 3912054 w 4245339"/>
                <a:gd name="connsiteY3" fmla="*/ 2809340 h 2925374"/>
                <a:gd name="connsiteX4" fmla="*/ 475835 w 4245339"/>
                <a:gd name="connsiteY4" fmla="*/ 2453205 h 2925374"/>
                <a:gd name="connsiteX5" fmla="*/ 273705 w 4245339"/>
                <a:gd name="connsiteY5" fmla="*/ 1885315 h 2925374"/>
                <a:gd name="connsiteX0" fmla="*/ 290162 w 4251460"/>
                <a:gd name="connsiteY0" fmla="*/ 1470235 h 2510294"/>
                <a:gd name="connsiteX1" fmla="*/ 3071863 w 4251460"/>
                <a:gd name="connsiteY1" fmla="*/ 652087 h 2510294"/>
                <a:gd name="connsiteX2" fmla="*/ 3909261 w 4251460"/>
                <a:gd name="connsiteY2" fmla="*/ 74571 h 2510294"/>
                <a:gd name="connsiteX3" fmla="*/ 3928511 w 4251460"/>
                <a:gd name="connsiteY3" fmla="*/ 2394260 h 2510294"/>
                <a:gd name="connsiteX4" fmla="*/ 492292 w 4251460"/>
                <a:gd name="connsiteY4" fmla="*/ 2038125 h 2510294"/>
                <a:gd name="connsiteX5" fmla="*/ 290162 w 4251460"/>
                <a:gd name="connsiteY5" fmla="*/ 1470235 h 2510294"/>
                <a:gd name="connsiteX0" fmla="*/ 264569 w 4242177"/>
                <a:gd name="connsiteY0" fmla="*/ 1543276 h 2583335"/>
                <a:gd name="connsiteX1" fmla="*/ 2670884 w 4242177"/>
                <a:gd name="connsiteY1" fmla="*/ 378618 h 2583335"/>
                <a:gd name="connsiteX2" fmla="*/ 3883668 w 4242177"/>
                <a:gd name="connsiteY2" fmla="*/ 147612 h 2583335"/>
                <a:gd name="connsiteX3" fmla="*/ 3902918 w 4242177"/>
                <a:gd name="connsiteY3" fmla="*/ 2467301 h 2583335"/>
                <a:gd name="connsiteX4" fmla="*/ 466699 w 4242177"/>
                <a:gd name="connsiteY4" fmla="*/ 2111166 h 2583335"/>
                <a:gd name="connsiteX5" fmla="*/ 264569 w 4242177"/>
                <a:gd name="connsiteY5" fmla="*/ 1543276 h 2583335"/>
                <a:gd name="connsiteX0" fmla="*/ 263919 w 4241959"/>
                <a:gd name="connsiteY0" fmla="*/ 1605191 h 2645250"/>
                <a:gd name="connsiteX1" fmla="*/ 2660609 w 4241959"/>
                <a:gd name="connsiteY1" fmla="*/ 267278 h 2645250"/>
                <a:gd name="connsiteX2" fmla="*/ 3883018 w 4241959"/>
                <a:gd name="connsiteY2" fmla="*/ 209527 h 2645250"/>
                <a:gd name="connsiteX3" fmla="*/ 3902268 w 4241959"/>
                <a:gd name="connsiteY3" fmla="*/ 2529216 h 2645250"/>
                <a:gd name="connsiteX4" fmla="*/ 466049 w 4241959"/>
                <a:gd name="connsiteY4" fmla="*/ 2173081 h 2645250"/>
                <a:gd name="connsiteX5" fmla="*/ 263919 w 4241959"/>
                <a:gd name="connsiteY5" fmla="*/ 1605191 h 2645250"/>
                <a:gd name="connsiteX0" fmla="*/ 128273 w 4106313"/>
                <a:gd name="connsiteY0" fmla="*/ 1605191 h 2681613"/>
                <a:gd name="connsiteX1" fmla="*/ 2524963 w 4106313"/>
                <a:gd name="connsiteY1" fmla="*/ 267278 h 2681613"/>
                <a:gd name="connsiteX2" fmla="*/ 3747372 w 4106313"/>
                <a:gd name="connsiteY2" fmla="*/ 209527 h 2681613"/>
                <a:gd name="connsiteX3" fmla="*/ 3766622 w 4106313"/>
                <a:gd name="connsiteY3" fmla="*/ 2529216 h 2681613"/>
                <a:gd name="connsiteX4" fmla="*/ 686538 w 4106313"/>
                <a:gd name="connsiteY4" fmla="*/ 2375212 h 2681613"/>
                <a:gd name="connsiteX5" fmla="*/ 128273 w 4106313"/>
                <a:gd name="connsiteY5" fmla="*/ 1605191 h 2681613"/>
                <a:gd name="connsiteX0" fmla="*/ 229232 w 3831887"/>
                <a:gd name="connsiteY0" fmla="*/ 1544669 h 2680802"/>
                <a:gd name="connsiteX1" fmla="*/ 2250537 w 3831887"/>
                <a:gd name="connsiteY1" fmla="*/ 264508 h 2680802"/>
                <a:gd name="connsiteX2" fmla="*/ 3472946 w 3831887"/>
                <a:gd name="connsiteY2" fmla="*/ 206757 h 2680802"/>
                <a:gd name="connsiteX3" fmla="*/ 3492196 w 3831887"/>
                <a:gd name="connsiteY3" fmla="*/ 2526446 h 2680802"/>
                <a:gd name="connsiteX4" fmla="*/ 412112 w 3831887"/>
                <a:gd name="connsiteY4" fmla="*/ 2372442 h 2680802"/>
                <a:gd name="connsiteX5" fmla="*/ 229232 w 3831887"/>
                <a:gd name="connsiteY5" fmla="*/ 1544669 h 2680802"/>
                <a:gd name="connsiteX0" fmla="*/ 229232 w 3953767"/>
                <a:gd name="connsiteY0" fmla="*/ 1524813 h 2660946"/>
                <a:gd name="connsiteX1" fmla="*/ 2250537 w 3953767"/>
                <a:gd name="connsiteY1" fmla="*/ 244652 h 2660946"/>
                <a:gd name="connsiteX2" fmla="*/ 3761704 w 3953767"/>
                <a:gd name="connsiteY2" fmla="*/ 215777 h 2660946"/>
                <a:gd name="connsiteX3" fmla="*/ 3492196 w 3953767"/>
                <a:gd name="connsiteY3" fmla="*/ 2506590 h 2660946"/>
                <a:gd name="connsiteX4" fmla="*/ 412112 w 3953767"/>
                <a:gd name="connsiteY4" fmla="*/ 2352586 h 2660946"/>
                <a:gd name="connsiteX5" fmla="*/ 229232 w 3953767"/>
                <a:gd name="connsiteY5" fmla="*/ 1524813 h 2660946"/>
                <a:gd name="connsiteX0" fmla="*/ 219958 w 3869033"/>
                <a:gd name="connsiteY0" fmla="*/ 1510522 h 2498944"/>
                <a:gd name="connsiteX1" fmla="*/ 2241263 w 3869033"/>
                <a:gd name="connsiteY1" fmla="*/ 230361 h 2498944"/>
                <a:gd name="connsiteX2" fmla="*/ 3752430 w 3869033"/>
                <a:gd name="connsiteY2" fmla="*/ 201486 h 2498944"/>
                <a:gd name="connsiteX3" fmla="*/ 3319293 w 3869033"/>
                <a:gd name="connsiteY3" fmla="*/ 2290168 h 2498944"/>
                <a:gd name="connsiteX4" fmla="*/ 402838 w 3869033"/>
                <a:gd name="connsiteY4" fmla="*/ 2338295 h 2498944"/>
                <a:gd name="connsiteX5" fmla="*/ 219958 w 3869033"/>
                <a:gd name="connsiteY5" fmla="*/ 1510522 h 24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9033" h="2498944">
                  <a:moveTo>
                    <a:pt x="219958" y="1510522"/>
                  </a:moveTo>
                  <a:cubicBezTo>
                    <a:pt x="526362" y="1159200"/>
                    <a:pt x="1652518" y="448534"/>
                    <a:pt x="2241263" y="230361"/>
                  </a:cubicBezTo>
                  <a:cubicBezTo>
                    <a:pt x="2830008" y="12188"/>
                    <a:pt x="3572758" y="-141815"/>
                    <a:pt x="3752430" y="201486"/>
                  </a:cubicBezTo>
                  <a:cubicBezTo>
                    <a:pt x="3932102" y="544787"/>
                    <a:pt x="3981832" y="1935638"/>
                    <a:pt x="3319293" y="2290168"/>
                  </a:cubicBezTo>
                  <a:cubicBezTo>
                    <a:pt x="2656754" y="2644698"/>
                    <a:pt x="919394" y="2468236"/>
                    <a:pt x="402838" y="2338295"/>
                  </a:cubicBezTo>
                  <a:cubicBezTo>
                    <a:pt x="-113718" y="2208354"/>
                    <a:pt x="-86446" y="1861844"/>
                    <a:pt x="219958" y="1510522"/>
                  </a:cubicBez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E4F67-8E65-7440-9AC9-8D3DDFDEF412}"/>
                    </a:ext>
                  </a:extLst>
                </p:cNvPr>
                <p:cNvSpPr/>
                <p:nvPr/>
              </p:nvSpPr>
              <p:spPr>
                <a:xfrm>
                  <a:off x="2372968" y="1121521"/>
                  <a:ext cx="1348385" cy="373154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𝑝𝑒𝑐𝑖𝑓𝑖𝑐𝑎𝑡𝑖𝑜𝑛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06E4F67-8E65-7440-9AC9-8D3DDFDEF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2968" y="1121521"/>
                  <a:ext cx="1348385" cy="373154"/>
                </a:xfrm>
                <a:prstGeom prst="rect">
                  <a:avLst/>
                </a:prstGeom>
                <a:blipFill>
                  <a:blip r:embed="rId3"/>
                  <a:stretch>
                    <a:fillRect r="-20084"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reeform 65">
                <a:extLst>
                  <a:ext uri="{FF2B5EF4-FFF2-40B4-BE49-F238E27FC236}">
                    <a16:creationId xmlns:a16="http://schemas.microsoft.com/office/drawing/2014/main" id="{7440FCC5-E463-B047-89FF-3BCA8AD4F552}"/>
                  </a:ext>
                </a:extLst>
              </p:cNvPr>
              <p:cNvSpPr/>
              <p:nvPr/>
            </p:nvSpPr>
            <p:spPr>
              <a:xfrm>
                <a:off x="6913375" y="3360100"/>
                <a:ext cx="3160132" cy="2095453"/>
              </a:xfrm>
              <a:custGeom>
                <a:avLst/>
                <a:gdLst>
                  <a:gd name="connsiteX0" fmla="*/ 102822 w 3160132"/>
                  <a:gd name="connsiteY0" fmla="*/ 1183913 h 2095453"/>
                  <a:gd name="connsiteX1" fmla="*/ 468582 w 3160132"/>
                  <a:gd name="connsiteY1" fmla="*/ 1203164 h 2095453"/>
                  <a:gd name="connsiteX2" fmla="*/ 1844995 w 3160132"/>
                  <a:gd name="connsiteY2" fmla="*/ 202136 h 2095453"/>
                  <a:gd name="connsiteX3" fmla="*/ 2345508 w 3160132"/>
                  <a:gd name="connsiteY3" fmla="*/ 423518 h 2095453"/>
                  <a:gd name="connsiteX4" fmla="*/ 3125155 w 3160132"/>
                  <a:gd name="connsiteY4" fmla="*/ 19256 h 2095453"/>
                  <a:gd name="connsiteX5" fmla="*/ 2874898 w 3160132"/>
                  <a:gd name="connsiteY5" fmla="*/ 1155038 h 2095453"/>
                  <a:gd name="connsiteX6" fmla="*/ 1556237 w 3160132"/>
                  <a:gd name="connsiteY6" fmla="*/ 2069438 h 2095453"/>
                  <a:gd name="connsiteX7" fmla="*/ 131698 w 3160132"/>
                  <a:gd name="connsiteY7" fmla="*/ 1790305 h 2095453"/>
                  <a:gd name="connsiteX8" fmla="*/ 102822 w 3160132"/>
                  <a:gd name="connsiteY8" fmla="*/ 1183913 h 209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0132" h="2095453">
                    <a:moveTo>
                      <a:pt x="102822" y="1183913"/>
                    </a:moveTo>
                    <a:cubicBezTo>
                      <a:pt x="158969" y="1086056"/>
                      <a:pt x="178220" y="1366793"/>
                      <a:pt x="468582" y="1203164"/>
                    </a:cubicBezTo>
                    <a:cubicBezTo>
                      <a:pt x="758944" y="1039535"/>
                      <a:pt x="1532174" y="332077"/>
                      <a:pt x="1844995" y="202136"/>
                    </a:cubicBezTo>
                    <a:cubicBezTo>
                      <a:pt x="2157816" y="72195"/>
                      <a:pt x="2132148" y="453998"/>
                      <a:pt x="2345508" y="423518"/>
                    </a:cubicBezTo>
                    <a:cubicBezTo>
                      <a:pt x="2558868" y="393038"/>
                      <a:pt x="3036923" y="-102664"/>
                      <a:pt x="3125155" y="19256"/>
                    </a:cubicBezTo>
                    <a:cubicBezTo>
                      <a:pt x="3213387" y="141176"/>
                      <a:pt x="3136384" y="813341"/>
                      <a:pt x="2874898" y="1155038"/>
                    </a:cubicBezTo>
                    <a:cubicBezTo>
                      <a:pt x="2613412" y="1496735"/>
                      <a:pt x="2013437" y="1963560"/>
                      <a:pt x="1556237" y="2069438"/>
                    </a:cubicBezTo>
                    <a:cubicBezTo>
                      <a:pt x="1099037" y="2175316"/>
                      <a:pt x="375538" y="1933080"/>
                      <a:pt x="131698" y="1790305"/>
                    </a:cubicBezTo>
                    <a:cubicBezTo>
                      <a:pt x="-112142" y="1647530"/>
                      <a:pt x="46675" y="1281770"/>
                      <a:pt x="102822" y="1183913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  <a:alpha val="7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𝐼𝑚𝑝𝑙𝑒𝑚𝑒𝑛𝑡𝑎𝑡𝑖𝑜𝑛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13" name="Freeform 65">
                <a:extLst>
                  <a:ext uri="{FF2B5EF4-FFF2-40B4-BE49-F238E27FC236}">
                    <a16:creationId xmlns:a16="http://schemas.microsoft.com/office/drawing/2014/main" id="{7440FCC5-E463-B047-89FF-3BCA8AD4F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375" y="3360100"/>
                <a:ext cx="3160132" cy="2095453"/>
              </a:xfrm>
              <a:custGeom>
                <a:avLst/>
                <a:gdLst>
                  <a:gd name="connsiteX0" fmla="*/ 102822 w 3160132"/>
                  <a:gd name="connsiteY0" fmla="*/ 1183913 h 2095453"/>
                  <a:gd name="connsiteX1" fmla="*/ 468582 w 3160132"/>
                  <a:gd name="connsiteY1" fmla="*/ 1203164 h 2095453"/>
                  <a:gd name="connsiteX2" fmla="*/ 1844995 w 3160132"/>
                  <a:gd name="connsiteY2" fmla="*/ 202136 h 2095453"/>
                  <a:gd name="connsiteX3" fmla="*/ 2345508 w 3160132"/>
                  <a:gd name="connsiteY3" fmla="*/ 423518 h 2095453"/>
                  <a:gd name="connsiteX4" fmla="*/ 3125155 w 3160132"/>
                  <a:gd name="connsiteY4" fmla="*/ 19256 h 2095453"/>
                  <a:gd name="connsiteX5" fmla="*/ 2874898 w 3160132"/>
                  <a:gd name="connsiteY5" fmla="*/ 1155038 h 2095453"/>
                  <a:gd name="connsiteX6" fmla="*/ 1556237 w 3160132"/>
                  <a:gd name="connsiteY6" fmla="*/ 2069438 h 2095453"/>
                  <a:gd name="connsiteX7" fmla="*/ 131698 w 3160132"/>
                  <a:gd name="connsiteY7" fmla="*/ 1790305 h 2095453"/>
                  <a:gd name="connsiteX8" fmla="*/ 102822 w 3160132"/>
                  <a:gd name="connsiteY8" fmla="*/ 1183913 h 2095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60132" h="2095453">
                    <a:moveTo>
                      <a:pt x="102822" y="1183913"/>
                    </a:moveTo>
                    <a:cubicBezTo>
                      <a:pt x="158969" y="1086056"/>
                      <a:pt x="178220" y="1366793"/>
                      <a:pt x="468582" y="1203164"/>
                    </a:cubicBezTo>
                    <a:cubicBezTo>
                      <a:pt x="758944" y="1039535"/>
                      <a:pt x="1532174" y="332077"/>
                      <a:pt x="1844995" y="202136"/>
                    </a:cubicBezTo>
                    <a:cubicBezTo>
                      <a:pt x="2157816" y="72195"/>
                      <a:pt x="2132148" y="453998"/>
                      <a:pt x="2345508" y="423518"/>
                    </a:cubicBezTo>
                    <a:cubicBezTo>
                      <a:pt x="2558868" y="393038"/>
                      <a:pt x="3036923" y="-102664"/>
                      <a:pt x="3125155" y="19256"/>
                    </a:cubicBezTo>
                    <a:cubicBezTo>
                      <a:pt x="3213387" y="141176"/>
                      <a:pt x="3136384" y="813341"/>
                      <a:pt x="2874898" y="1155038"/>
                    </a:cubicBezTo>
                    <a:cubicBezTo>
                      <a:pt x="2613412" y="1496735"/>
                      <a:pt x="2013437" y="1963560"/>
                      <a:pt x="1556237" y="2069438"/>
                    </a:cubicBezTo>
                    <a:cubicBezTo>
                      <a:pt x="1099037" y="2175316"/>
                      <a:pt x="375538" y="1933080"/>
                      <a:pt x="131698" y="1790305"/>
                    </a:cubicBezTo>
                    <a:cubicBezTo>
                      <a:pt x="-112142" y="1647530"/>
                      <a:pt x="46675" y="1281770"/>
                      <a:pt x="102822" y="1183913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EDB3B269-443A-A242-A1A6-1AC8D2D00247}"/>
              </a:ext>
            </a:extLst>
          </p:cNvPr>
          <p:cNvSpPr/>
          <p:nvPr/>
        </p:nvSpPr>
        <p:spPr>
          <a:xfrm>
            <a:off x="7515259" y="4886898"/>
            <a:ext cx="914400" cy="914400"/>
          </a:xfrm>
          <a:prstGeom prst="ellipse">
            <a:avLst/>
          </a:prstGeom>
          <a:solidFill>
            <a:srgbClr val="C00000">
              <a:alpha val="43000"/>
            </a:srgb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D648B4F-B6AF-544F-96DA-64B6495B80BE}"/>
                  </a:ext>
                </a:extLst>
              </p14:cNvPr>
              <p14:cNvContentPartPr/>
              <p14:nvPr/>
            </p14:nvContentPartPr>
            <p14:xfrm>
              <a:off x="7972459" y="5343558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D648B4F-B6AF-544F-96DA-64B6495B80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36459" y="5307558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C927739-F34C-9B4A-A105-088CBBCFA2F1}"/>
              </a:ext>
            </a:extLst>
          </p:cNvPr>
          <p:cNvGrpSpPr/>
          <p:nvPr/>
        </p:nvGrpSpPr>
        <p:grpSpPr>
          <a:xfrm>
            <a:off x="7972261" y="5345742"/>
            <a:ext cx="315653" cy="457740"/>
            <a:chOff x="7297010" y="5973119"/>
            <a:chExt cx="315653" cy="45774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1C98A62-36D4-CA49-AAC7-4DA350F17FD2}"/>
                </a:ext>
              </a:extLst>
            </p:cNvPr>
            <p:cNvCxnSpPr>
              <a:cxnSpLocks/>
            </p:cNvCxnSpPr>
            <p:nvPr/>
          </p:nvCxnSpPr>
          <p:spPr>
            <a:xfrm>
              <a:off x="7297010" y="5973119"/>
              <a:ext cx="0" cy="45774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70">
                  <a:extLst>
                    <a:ext uri="{FF2B5EF4-FFF2-40B4-BE49-F238E27FC236}">
                      <a16:creationId xmlns:a16="http://schemas.microsoft.com/office/drawing/2014/main" id="{7CF995D8-2382-E941-A964-ED7970D5F99B}"/>
                    </a:ext>
                  </a:extLst>
                </p:cNvPr>
                <p:cNvSpPr txBox="1"/>
                <p:nvPr/>
              </p:nvSpPr>
              <p:spPr>
                <a:xfrm>
                  <a:off x="7297010" y="5989052"/>
                  <a:ext cx="3156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en-IL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70">
                  <a:extLst>
                    <a:ext uri="{FF2B5EF4-FFF2-40B4-BE49-F238E27FC236}">
                      <a16:creationId xmlns:a16="http://schemas.microsoft.com/office/drawing/2014/main" id="{7CF995D8-2382-E941-A964-ED7970D5F9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7010" y="5989052"/>
                  <a:ext cx="31565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7CF17A-598A-2D44-BA6C-F3442B2E2E37}"/>
                  </a:ext>
                </a:extLst>
              </p:cNvPr>
              <p:cNvSpPr/>
              <p:nvPr/>
            </p:nvSpPr>
            <p:spPr>
              <a:xfrm>
                <a:off x="7678768" y="4947604"/>
                <a:ext cx="42755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C7CF17A-598A-2D44-BA6C-F3442B2E2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768" y="4947604"/>
                <a:ext cx="42755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D1FAEA-5B5A-B44D-BF72-1D9BFA551A4B}"/>
                  </a:ext>
                </a:extLst>
              </p:cNvPr>
              <p:cNvSpPr/>
              <p:nvPr/>
            </p:nvSpPr>
            <p:spPr>
              <a:xfrm>
                <a:off x="7234203" y="5310555"/>
                <a:ext cx="4328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D1FAEA-5B5A-B44D-BF72-1D9BFA551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203" y="5310555"/>
                <a:ext cx="43287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EFCFD02-D31B-964F-99FC-5E15BEFE40CA}"/>
                  </a:ext>
                </a:extLst>
              </p14:cNvPr>
              <p14:cNvContentPartPr/>
              <p14:nvPr/>
            </p14:nvContentPartPr>
            <p14:xfrm>
              <a:off x="7725328" y="55702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EFCFD02-D31B-964F-99FC-5E15BEFE40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89328" y="5534214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4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4B72-40AB-4C0B-BCE8-99161EEE1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96785-65C1-42CE-BC12-FFAC2DCE90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reactive systems, we often use infinite words to represent a trace (a run).</a:t>
                </a:r>
              </a:p>
              <a:p>
                <a:r>
                  <a:rPr lang="en-US" dirty="0"/>
                  <a:t>We created an extension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</m:oMath>
                </a14:m>
                <a:r>
                  <a:rPr lang="en-US" dirty="0"/>
                  <a:t> for infinite words called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Due to this work, we conclude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𝑁𝐸𝐷</m:t>
                    </m:r>
                  </m:oMath>
                </a14:m>
                <a:r>
                  <a:rPr lang="en-US" dirty="0"/>
                  <a:t> is also a metric.</a:t>
                </a:r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96785-65C1-42CE-BC12-FFAC2DCE90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9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A482-FBF2-4230-B081-8D42175B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C3A7A-B3B4-4AF0-BAD1-485BAD1B831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IL" dirty="0">
                    <a:latin typeface="Palatino Linotype" panose="02040502050505030304" pitchFamily="18" charset="0"/>
                  </a:rPr>
                  <a:t>Introduction to edit-distance</a:t>
                </a:r>
              </a:p>
              <a:p>
                <a:r>
                  <a:rPr lang="en-US" dirty="0"/>
                  <a:t>Normalization</a:t>
                </a:r>
              </a:p>
              <a:p>
                <a:r>
                  <a:rPr lang="en-US" dirty="0"/>
                  <a:t>The Normalized edit-distance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Representing edit-paths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</m:oMath>
                </a14:m>
                <a:r>
                  <a:rPr lang="en-US" dirty="0"/>
                  <a:t> is a metric</a:t>
                </a:r>
              </a:p>
              <a:p>
                <a:pPr lvl="1"/>
                <a:r>
                  <a:rPr lang="en-US" dirty="0"/>
                  <a:t>Proof of the triangle inequality</a:t>
                </a:r>
              </a:p>
              <a:p>
                <a:r>
                  <a:rPr lang="en-US" dirty="0"/>
                  <a:t>Further research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𝑁𝐸𝐷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CC3A7A-B3B4-4AF0-BAD1-485BAD1B8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t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Quizzical burrowing owl looking forward">
            <a:extLst>
              <a:ext uri="{FF2B5EF4-FFF2-40B4-BE49-F238E27FC236}">
                <a16:creationId xmlns:a16="http://schemas.microsoft.com/office/drawing/2014/main" id="{8C3B3755-692B-482B-87A6-4643E7B0C8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549649"/>
            <a:ext cx="5384800" cy="3741489"/>
          </a:xfrm>
        </p:spPr>
      </p:pic>
    </p:spTree>
    <p:extLst>
      <p:ext uri="{BB962C8B-B14F-4D97-AF65-F5344CB8AC3E}">
        <p14:creationId xmlns:p14="http://schemas.microsoft.com/office/powerpoint/2010/main" val="18824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2484-4A17-4D4F-B37B-55C2F8A0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used: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576B-EECC-4F8A-9B7F-74FB6E248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RELEVANT		VS	EGGPLANT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68780-8FA1-4C22-8AC0-A0BA8E931C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Deletion</a:t>
            </a:r>
            <a:r>
              <a:rPr lang="en-US" sz="2400" dirty="0"/>
              <a:t> of R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of L with G</a:t>
            </a:r>
          </a:p>
        </p:txBody>
      </p:sp>
      <p:pic>
        <p:nvPicPr>
          <p:cNvPr id="6" name="Graphic 5" descr="Eggplant with solid fill">
            <a:extLst>
              <a:ext uri="{FF2B5EF4-FFF2-40B4-BE49-F238E27FC236}">
                <a16:creationId xmlns:a16="http://schemas.microsoft.com/office/drawing/2014/main" id="{FE4F3ECA-10AC-4827-B7E2-21FB43A1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076" y="776287"/>
            <a:ext cx="914400" cy="914400"/>
          </a:xfrm>
          <a:prstGeom prst="rect">
            <a:avLst/>
          </a:prstGeom>
        </p:spPr>
      </p:pic>
      <p:pic>
        <p:nvPicPr>
          <p:cNvPr id="8" name="Graphic 7" descr="Eggplant outline">
            <a:extLst>
              <a:ext uri="{FF2B5EF4-FFF2-40B4-BE49-F238E27FC236}">
                <a16:creationId xmlns:a16="http://schemas.microsoft.com/office/drawing/2014/main" id="{CBCB3349-A847-4993-9278-B7E5A776D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9017" y="727516"/>
            <a:ext cx="914400" cy="914400"/>
          </a:xfrm>
          <a:prstGeom prst="rect">
            <a:avLst/>
          </a:prstGeom>
        </p:spPr>
      </p:pic>
      <p:sp>
        <p:nvSpPr>
          <p:cNvPr id="9" name="TextBox 48">
            <a:extLst>
              <a:ext uri="{FF2B5EF4-FFF2-40B4-BE49-F238E27FC236}">
                <a16:creationId xmlns:a16="http://schemas.microsoft.com/office/drawing/2014/main" id="{1FC78A40-B29C-0846-A0EC-2763B89F972D}"/>
              </a:ext>
            </a:extLst>
          </p:cNvPr>
          <p:cNvSpPr txBox="1"/>
          <p:nvPr/>
        </p:nvSpPr>
        <p:spPr>
          <a:xfrm>
            <a:off x="336168" y="3398834"/>
            <a:ext cx="2163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sz="2000" dirty="0">
                <a:highlight>
                  <a:srgbClr val="00FFFF"/>
                </a:highlight>
              </a:rPr>
              <a:t>R</a:t>
            </a:r>
            <a:r>
              <a:rPr lang="en-IL" sz="2000" dirty="0"/>
              <a:t> E </a:t>
            </a:r>
            <a:r>
              <a:rPr lang="en-IL" sz="2000" dirty="0">
                <a:highlight>
                  <a:srgbClr val="FF00FF"/>
                </a:highlight>
              </a:rPr>
              <a:t>L</a:t>
            </a:r>
            <a:r>
              <a:rPr lang="en-IL" sz="2000" dirty="0"/>
              <a:t> </a:t>
            </a:r>
            <a:r>
              <a:rPr lang="en-IL" dirty="0">
                <a:solidFill>
                  <a:schemeClr val="bg1"/>
                </a:solidFill>
              </a:rPr>
              <a:t>E ☐ V A N T</a:t>
            </a:r>
          </a:p>
          <a:p>
            <a:r>
              <a:rPr lang="en-IL" sz="2000" dirty="0"/>
              <a:t>   E </a:t>
            </a:r>
            <a:r>
              <a:rPr lang="en-IL" sz="2000" dirty="0">
                <a:highlight>
                  <a:srgbClr val="FF00FF"/>
                </a:highlight>
              </a:rPr>
              <a:t>G</a:t>
            </a:r>
            <a:r>
              <a:rPr lang="en-IL" sz="2000" dirty="0"/>
              <a:t> </a:t>
            </a:r>
            <a:r>
              <a:rPr lang="en-IL" dirty="0">
                <a:solidFill>
                  <a:schemeClr val="bg1"/>
                </a:solidFill>
              </a:rPr>
              <a:t>G P  L A N T</a:t>
            </a:r>
            <a:endParaRPr lang="en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2484-4A17-4D4F-B37B-55C2F8A0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used: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576B-EECC-4F8A-9B7F-74FB6E248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RELEVANT		VS	EGGPLANT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68780-8FA1-4C22-8AC0-A0BA8E931C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Deletion</a:t>
            </a:r>
            <a:r>
              <a:rPr lang="en-US" sz="2400" dirty="0"/>
              <a:t> of R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of L with G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E with G</a:t>
            </a:r>
          </a:p>
        </p:txBody>
      </p:sp>
      <p:pic>
        <p:nvPicPr>
          <p:cNvPr id="6" name="Graphic 5" descr="Eggplant with solid fill">
            <a:extLst>
              <a:ext uri="{FF2B5EF4-FFF2-40B4-BE49-F238E27FC236}">
                <a16:creationId xmlns:a16="http://schemas.microsoft.com/office/drawing/2014/main" id="{FE4F3ECA-10AC-4827-B7E2-21FB43A1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076" y="776287"/>
            <a:ext cx="914400" cy="914400"/>
          </a:xfrm>
          <a:prstGeom prst="rect">
            <a:avLst/>
          </a:prstGeom>
        </p:spPr>
      </p:pic>
      <p:pic>
        <p:nvPicPr>
          <p:cNvPr id="8" name="Graphic 7" descr="Eggplant outline">
            <a:extLst>
              <a:ext uri="{FF2B5EF4-FFF2-40B4-BE49-F238E27FC236}">
                <a16:creationId xmlns:a16="http://schemas.microsoft.com/office/drawing/2014/main" id="{CBCB3349-A847-4993-9278-B7E5A776D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9017" y="727516"/>
            <a:ext cx="914400" cy="914400"/>
          </a:xfrm>
          <a:prstGeom prst="rect">
            <a:avLst/>
          </a:prstGeom>
        </p:spPr>
      </p:pic>
      <p:sp>
        <p:nvSpPr>
          <p:cNvPr id="9" name="TextBox 48">
            <a:extLst>
              <a:ext uri="{FF2B5EF4-FFF2-40B4-BE49-F238E27FC236}">
                <a16:creationId xmlns:a16="http://schemas.microsoft.com/office/drawing/2014/main" id="{1FC78A40-B29C-0846-A0EC-2763B89F972D}"/>
              </a:ext>
            </a:extLst>
          </p:cNvPr>
          <p:cNvSpPr txBox="1"/>
          <p:nvPr/>
        </p:nvSpPr>
        <p:spPr>
          <a:xfrm>
            <a:off x="336168" y="3398834"/>
            <a:ext cx="2163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sz="2000" dirty="0">
                <a:highlight>
                  <a:srgbClr val="00FFFF"/>
                </a:highlight>
              </a:rPr>
              <a:t>R</a:t>
            </a:r>
            <a:r>
              <a:rPr lang="en-IL" sz="2000" dirty="0"/>
              <a:t> E </a:t>
            </a:r>
            <a:r>
              <a:rPr lang="en-IL" sz="2000" dirty="0">
                <a:highlight>
                  <a:srgbClr val="FF00FF"/>
                </a:highlight>
              </a:rPr>
              <a:t>L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FF00FF"/>
                </a:highlight>
              </a:rPr>
              <a:t>E</a:t>
            </a:r>
            <a:r>
              <a:rPr lang="en-IL" sz="2000" dirty="0"/>
              <a:t> </a:t>
            </a:r>
            <a:r>
              <a:rPr lang="en-IL" dirty="0">
                <a:solidFill>
                  <a:schemeClr val="bg1"/>
                </a:solidFill>
              </a:rPr>
              <a:t>☐ V A N T</a:t>
            </a:r>
          </a:p>
          <a:p>
            <a:r>
              <a:rPr lang="en-IL" sz="2000" dirty="0"/>
              <a:t>   E </a:t>
            </a:r>
            <a:r>
              <a:rPr lang="en-IL" sz="2000" dirty="0">
                <a:highlight>
                  <a:srgbClr val="FF00FF"/>
                </a:highlight>
              </a:rPr>
              <a:t>G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FF00FF"/>
                </a:highlight>
              </a:rPr>
              <a:t>G</a:t>
            </a:r>
            <a:r>
              <a:rPr lang="en-IL" sz="2000" dirty="0"/>
              <a:t> </a:t>
            </a:r>
            <a:r>
              <a:rPr lang="en-IL" dirty="0">
                <a:solidFill>
                  <a:schemeClr val="bg1"/>
                </a:solidFill>
              </a:rPr>
              <a:t>P  L A N T</a:t>
            </a:r>
            <a:endParaRPr lang="en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2484-4A17-4D4F-B37B-55C2F8A0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used: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576B-EECC-4F8A-9B7F-74FB6E248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RELEVANT		VS	EGGPLANT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68780-8FA1-4C22-8AC0-A0BA8E931C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Deletion</a:t>
            </a:r>
            <a:r>
              <a:rPr lang="en-US" sz="2400" dirty="0"/>
              <a:t> of R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of L with G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E with G</a:t>
            </a:r>
          </a:p>
          <a:p>
            <a:r>
              <a:rPr lang="en-US" sz="2400" dirty="0">
                <a:highlight>
                  <a:srgbClr val="00FF00"/>
                </a:highlight>
              </a:rPr>
              <a:t>Insertion</a:t>
            </a:r>
            <a:r>
              <a:rPr lang="en-US" sz="2400" dirty="0"/>
              <a:t> of P</a:t>
            </a:r>
          </a:p>
        </p:txBody>
      </p:sp>
      <p:pic>
        <p:nvPicPr>
          <p:cNvPr id="6" name="Graphic 5" descr="Eggplant with solid fill">
            <a:extLst>
              <a:ext uri="{FF2B5EF4-FFF2-40B4-BE49-F238E27FC236}">
                <a16:creationId xmlns:a16="http://schemas.microsoft.com/office/drawing/2014/main" id="{FE4F3ECA-10AC-4827-B7E2-21FB43A1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076" y="776287"/>
            <a:ext cx="914400" cy="914400"/>
          </a:xfrm>
          <a:prstGeom prst="rect">
            <a:avLst/>
          </a:prstGeom>
        </p:spPr>
      </p:pic>
      <p:pic>
        <p:nvPicPr>
          <p:cNvPr id="8" name="Graphic 7" descr="Eggplant outline">
            <a:extLst>
              <a:ext uri="{FF2B5EF4-FFF2-40B4-BE49-F238E27FC236}">
                <a16:creationId xmlns:a16="http://schemas.microsoft.com/office/drawing/2014/main" id="{CBCB3349-A847-4993-9278-B7E5A776D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9017" y="727516"/>
            <a:ext cx="914400" cy="914400"/>
          </a:xfrm>
          <a:prstGeom prst="rect">
            <a:avLst/>
          </a:prstGeom>
        </p:spPr>
      </p:pic>
      <p:sp>
        <p:nvSpPr>
          <p:cNvPr id="9" name="TextBox 48">
            <a:extLst>
              <a:ext uri="{FF2B5EF4-FFF2-40B4-BE49-F238E27FC236}">
                <a16:creationId xmlns:a16="http://schemas.microsoft.com/office/drawing/2014/main" id="{1FC78A40-B29C-0846-A0EC-2763B89F972D}"/>
              </a:ext>
            </a:extLst>
          </p:cNvPr>
          <p:cNvSpPr txBox="1"/>
          <p:nvPr/>
        </p:nvSpPr>
        <p:spPr>
          <a:xfrm>
            <a:off x="336168" y="3398834"/>
            <a:ext cx="2163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sz="2000" dirty="0">
                <a:highlight>
                  <a:srgbClr val="00FFFF"/>
                </a:highlight>
              </a:rPr>
              <a:t>R</a:t>
            </a:r>
            <a:r>
              <a:rPr lang="en-IL" sz="2000" dirty="0"/>
              <a:t> E </a:t>
            </a:r>
            <a:r>
              <a:rPr lang="en-IL" sz="2000" dirty="0">
                <a:highlight>
                  <a:srgbClr val="FF00FF"/>
                </a:highlight>
              </a:rPr>
              <a:t>L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FF00FF"/>
                </a:highlight>
              </a:rPr>
              <a:t>E</a:t>
            </a:r>
            <a:r>
              <a:rPr lang="en-IL" sz="2000" dirty="0"/>
              <a:t> ☐ </a:t>
            </a:r>
            <a:r>
              <a:rPr lang="en-IL" dirty="0">
                <a:solidFill>
                  <a:schemeClr val="bg1"/>
                </a:solidFill>
              </a:rPr>
              <a:t>V A N T</a:t>
            </a:r>
          </a:p>
          <a:p>
            <a:r>
              <a:rPr lang="en-IL" sz="2000" dirty="0"/>
              <a:t>   E </a:t>
            </a:r>
            <a:r>
              <a:rPr lang="en-IL" sz="2000" dirty="0">
                <a:highlight>
                  <a:srgbClr val="FF00FF"/>
                </a:highlight>
              </a:rPr>
              <a:t>G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FF00FF"/>
                </a:highlight>
              </a:rPr>
              <a:t>G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00FF00"/>
                </a:highlight>
              </a:rPr>
              <a:t>P</a:t>
            </a:r>
            <a:r>
              <a:rPr lang="en-IL" sz="2000" dirty="0"/>
              <a:t>  </a:t>
            </a:r>
            <a:r>
              <a:rPr lang="en-IL" dirty="0">
                <a:solidFill>
                  <a:schemeClr val="bg1"/>
                </a:solidFill>
              </a:rPr>
              <a:t>L A N T</a:t>
            </a:r>
            <a:endParaRPr lang="en-I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2484-4A17-4D4F-B37B-55C2F8A0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used: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8576B-EECC-4F8A-9B7F-74FB6E248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endParaRPr lang="en-US" dirty="0"/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RELEVANT		VS	EGGPLANT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68780-8FA1-4C22-8AC0-A0BA8E931C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ighlight>
                  <a:srgbClr val="00FFFF"/>
                </a:highlight>
              </a:rPr>
              <a:t>Deletion</a:t>
            </a:r>
            <a:r>
              <a:rPr lang="en-US" sz="2400" dirty="0"/>
              <a:t> of R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of L with G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E with G</a:t>
            </a:r>
          </a:p>
          <a:p>
            <a:r>
              <a:rPr lang="en-US" sz="2400" dirty="0">
                <a:highlight>
                  <a:srgbClr val="00FF00"/>
                </a:highlight>
              </a:rPr>
              <a:t>insertion</a:t>
            </a:r>
            <a:r>
              <a:rPr lang="en-US" sz="2400" dirty="0"/>
              <a:t> of P</a:t>
            </a:r>
          </a:p>
          <a:p>
            <a:r>
              <a:rPr lang="en-US" sz="2400" dirty="0">
                <a:highlight>
                  <a:srgbClr val="FF00FF"/>
                </a:highlight>
              </a:rPr>
              <a:t>Substitution</a:t>
            </a:r>
            <a:r>
              <a:rPr lang="en-US" sz="2400" dirty="0"/>
              <a:t> of V with L</a:t>
            </a:r>
          </a:p>
        </p:txBody>
      </p:sp>
      <p:pic>
        <p:nvPicPr>
          <p:cNvPr id="6" name="Graphic 5" descr="Eggplant with solid fill">
            <a:extLst>
              <a:ext uri="{FF2B5EF4-FFF2-40B4-BE49-F238E27FC236}">
                <a16:creationId xmlns:a16="http://schemas.microsoft.com/office/drawing/2014/main" id="{FE4F3ECA-10AC-4827-B7E2-21FB43A1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076" y="776287"/>
            <a:ext cx="914400" cy="914400"/>
          </a:xfrm>
          <a:prstGeom prst="rect">
            <a:avLst/>
          </a:prstGeom>
        </p:spPr>
      </p:pic>
      <p:pic>
        <p:nvPicPr>
          <p:cNvPr id="8" name="Graphic 7" descr="Eggplant outline">
            <a:extLst>
              <a:ext uri="{FF2B5EF4-FFF2-40B4-BE49-F238E27FC236}">
                <a16:creationId xmlns:a16="http://schemas.microsoft.com/office/drawing/2014/main" id="{CBCB3349-A847-4993-9278-B7E5A776D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89017" y="727516"/>
            <a:ext cx="914400" cy="914400"/>
          </a:xfrm>
          <a:prstGeom prst="rect">
            <a:avLst/>
          </a:prstGeom>
        </p:spPr>
      </p:pic>
      <p:sp>
        <p:nvSpPr>
          <p:cNvPr id="9" name="TextBox 48">
            <a:extLst>
              <a:ext uri="{FF2B5EF4-FFF2-40B4-BE49-F238E27FC236}">
                <a16:creationId xmlns:a16="http://schemas.microsoft.com/office/drawing/2014/main" id="{1FC78A40-B29C-0846-A0EC-2763B89F972D}"/>
              </a:ext>
            </a:extLst>
          </p:cNvPr>
          <p:cNvSpPr txBox="1"/>
          <p:nvPr/>
        </p:nvSpPr>
        <p:spPr>
          <a:xfrm>
            <a:off x="336168" y="3398834"/>
            <a:ext cx="2163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L" sz="2000" dirty="0">
                <a:highlight>
                  <a:srgbClr val="00FFFF"/>
                </a:highlight>
              </a:rPr>
              <a:t>R</a:t>
            </a:r>
            <a:r>
              <a:rPr lang="en-IL" sz="2000" dirty="0"/>
              <a:t> E </a:t>
            </a:r>
            <a:r>
              <a:rPr lang="en-IL" sz="2000" dirty="0">
                <a:highlight>
                  <a:srgbClr val="FF00FF"/>
                </a:highlight>
              </a:rPr>
              <a:t>L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FF00FF"/>
                </a:highlight>
              </a:rPr>
              <a:t>E</a:t>
            </a:r>
            <a:r>
              <a:rPr lang="en-IL" sz="2000" dirty="0"/>
              <a:t> ☐ </a:t>
            </a:r>
            <a:r>
              <a:rPr lang="en-IL" sz="2000" dirty="0">
                <a:highlight>
                  <a:srgbClr val="FF00FF"/>
                </a:highlight>
              </a:rPr>
              <a:t>V</a:t>
            </a:r>
            <a:r>
              <a:rPr lang="en-IL" sz="2000" dirty="0"/>
              <a:t> A N T</a:t>
            </a:r>
          </a:p>
          <a:p>
            <a:r>
              <a:rPr lang="en-IL" sz="2000" dirty="0"/>
              <a:t>   E </a:t>
            </a:r>
            <a:r>
              <a:rPr lang="en-IL" sz="2000" dirty="0">
                <a:highlight>
                  <a:srgbClr val="FF00FF"/>
                </a:highlight>
              </a:rPr>
              <a:t>G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FF00FF"/>
                </a:highlight>
              </a:rPr>
              <a:t>G</a:t>
            </a:r>
            <a:r>
              <a:rPr lang="en-IL" sz="2000" dirty="0"/>
              <a:t> </a:t>
            </a:r>
            <a:r>
              <a:rPr lang="en-IL" sz="2000" dirty="0">
                <a:highlight>
                  <a:srgbClr val="00FF00"/>
                </a:highlight>
              </a:rPr>
              <a:t>P</a:t>
            </a:r>
            <a:r>
              <a:rPr lang="en-IL" sz="2000" dirty="0"/>
              <a:t>  </a:t>
            </a:r>
            <a:r>
              <a:rPr lang="en-IL" sz="2000" dirty="0">
                <a:highlight>
                  <a:srgbClr val="FF00FF"/>
                </a:highlight>
              </a:rPr>
              <a:t>L</a:t>
            </a:r>
            <a:r>
              <a:rPr lang="en-IL" sz="2000" dirty="0"/>
              <a:t> A N T</a:t>
            </a:r>
          </a:p>
        </p:txBody>
      </p:sp>
    </p:spTree>
    <p:extLst>
      <p:ext uri="{BB962C8B-B14F-4D97-AF65-F5344CB8AC3E}">
        <p14:creationId xmlns:p14="http://schemas.microsoft.com/office/powerpoint/2010/main" val="101413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presentation.potx" id="{7B9FCAFE-DDE5-4198-9987-54DFCAD80598}" vid="{6015A8B0-C387-4E39-945C-0F39E3EB10B6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5166</TotalTime>
  <Words>3000</Words>
  <Application>Microsoft Office PowerPoint</Application>
  <PresentationFormat>Widescreen</PresentationFormat>
  <Paragraphs>1239</Paragraphs>
  <Slides>56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Arial Rounded MT Bold</vt:lpstr>
      <vt:lpstr>Calibri</vt:lpstr>
      <vt:lpstr>Cambria Math</vt:lpstr>
      <vt:lpstr>Georgia</vt:lpstr>
      <vt:lpstr>Palatino Linotype</vt:lpstr>
      <vt:lpstr>Wingdings 2</vt:lpstr>
      <vt:lpstr>Training presentation</vt:lpstr>
      <vt:lpstr>The Normalized Edit Distance with Uniform Operation Costs is a Metric</vt:lpstr>
      <vt:lpstr>What is Edit distance (Levenstein)?</vt:lpstr>
      <vt:lpstr>PowerPoint Presentation</vt:lpstr>
      <vt:lpstr>PowerPoint Presentation</vt:lpstr>
      <vt:lpstr>Operations used:</vt:lpstr>
      <vt:lpstr>Operations used:</vt:lpstr>
      <vt:lpstr>Operations used:</vt:lpstr>
      <vt:lpstr>Operations used:</vt:lpstr>
      <vt:lpstr>Operations used:</vt:lpstr>
      <vt:lpstr>Operations used:</vt:lpstr>
      <vt:lpstr>Problem with edit-distance</vt:lpstr>
      <vt:lpstr>Problem with edit-distance</vt:lpstr>
      <vt:lpstr>Problem with edit-distance</vt:lpstr>
      <vt:lpstr>How can we normalize?</vt:lpstr>
      <vt:lpstr>Normalizing using path length</vt:lpstr>
      <vt:lpstr>Normalizing using path length</vt:lpstr>
      <vt:lpstr>Normalizing using path length</vt:lpstr>
      <vt:lpstr>Normalizing using path length</vt:lpstr>
      <vt:lpstr>Normalizing using path length</vt:lpstr>
      <vt:lpstr>Normalizing using path length</vt:lpstr>
      <vt:lpstr>Review: what is a metric?</vt:lpstr>
      <vt:lpstr>Is NED a metric?</vt:lpstr>
      <vt:lpstr>Is NED a metric?</vt:lpstr>
      <vt:lpstr>Encoding a path</vt:lpstr>
      <vt:lpstr>Example of an encoded path</vt:lpstr>
      <vt:lpstr>Example of an encoded path</vt:lpstr>
      <vt:lpstr>Example of an encoded path</vt:lpstr>
      <vt:lpstr>Example of an encoded path</vt:lpstr>
      <vt:lpstr>Example of an encoded path</vt:lpstr>
      <vt:lpstr>Example of an encoded path</vt:lpstr>
      <vt:lpstr>Example of an encoded path</vt:lpstr>
      <vt:lpstr>Proof of the triangle inequality</vt:lpstr>
      <vt:lpstr>Example: w_1=abab, w_2=bcbbab, w_3=ababab</vt:lpstr>
      <vt:lpstr>Example: w_1=abab, w_2=bcbbab, w_3=ababab</vt:lpstr>
      <vt:lpstr>Example: w_1=abab, w_2=bcbbab, w_3=ababab</vt:lpstr>
      <vt:lpstr>Example: w_1=abab, w_2=bcbbab, w_3=ababab</vt:lpstr>
      <vt:lpstr>Example: w_1=abab, w_2=bcbbab, w_3=ababab</vt:lpstr>
      <vt:lpstr>Example: w_1=abab, w_2=bcbbab, w_3=ababab</vt:lpstr>
      <vt:lpstr>Lemma 1:</vt:lpstr>
      <vt:lpstr>Example: w_1=abab, w_2=bcbbab, w_3=ababab</vt:lpstr>
      <vt:lpstr>Example: w_1=abab, w_2=bcbbab, w_3=ababab</vt:lpstr>
      <vt:lpstr>Example: w_1=abab, w_2=bcbbab, w_3=ababab</vt:lpstr>
      <vt:lpstr>Example: w_1=abab, w_2=bcbbab, w_3=ababab</vt:lpstr>
      <vt:lpstr>Example: w_1=abab, w_2=bcbbab, w_3=ababab</vt:lpstr>
      <vt:lpstr>Lemma 2:</vt:lpstr>
      <vt:lpstr>Example: w_1=abab, w_2=bcbbab, w_3=ababab</vt:lpstr>
      <vt:lpstr>Example: w_1=abab, w_2=bcbbab, w_3=ababab</vt:lpstr>
      <vt:lpstr>The compose path method – case analysis</vt:lpstr>
      <vt:lpstr>Main claims</vt:lpstr>
      <vt:lpstr>Theorem</vt:lpstr>
      <vt:lpstr>Properties of the various normalized edit distance functions??</vt:lpstr>
      <vt:lpstr>Further research</vt:lpstr>
      <vt:lpstr>Further research</vt:lpstr>
      <vt:lpstr>Further research</vt:lpstr>
      <vt:lpstr>Further research</vt:lpstr>
      <vt:lpstr>Thanks for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Normalized Edit Distance with Uniform Operation Costs is a Metric</dc:title>
  <dc:creator>Joshua Grogin</dc:creator>
  <cp:lastModifiedBy>Joshua Grogin</cp:lastModifiedBy>
  <cp:revision>1</cp:revision>
  <dcterms:created xsi:type="dcterms:W3CDTF">2022-06-24T07:54:27Z</dcterms:created>
  <dcterms:modified xsi:type="dcterms:W3CDTF">2022-06-28T10:32:00Z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