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6" r:id="rId2"/>
    <p:sldId id="409" r:id="rId3"/>
    <p:sldId id="412" r:id="rId4"/>
    <p:sldId id="342" r:id="rId5"/>
    <p:sldId id="365" r:id="rId6"/>
    <p:sldId id="305" r:id="rId7"/>
    <p:sldId id="368" r:id="rId8"/>
    <p:sldId id="369" r:id="rId9"/>
    <p:sldId id="264" r:id="rId10"/>
    <p:sldId id="360" r:id="rId11"/>
    <p:sldId id="370" r:id="rId12"/>
    <p:sldId id="371" r:id="rId13"/>
    <p:sldId id="372" r:id="rId14"/>
    <p:sldId id="373" r:id="rId15"/>
    <p:sldId id="380" r:id="rId16"/>
    <p:sldId id="407" r:id="rId17"/>
    <p:sldId id="408" r:id="rId18"/>
    <p:sldId id="383" r:id="rId19"/>
    <p:sldId id="381" r:id="rId20"/>
    <p:sldId id="382" r:id="rId21"/>
    <p:sldId id="385" r:id="rId22"/>
    <p:sldId id="384" r:id="rId23"/>
    <p:sldId id="386" r:id="rId24"/>
    <p:sldId id="388" r:id="rId25"/>
    <p:sldId id="387" r:id="rId26"/>
    <p:sldId id="389" r:id="rId27"/>
    <p:sldId id="394" r:id="rId28"/>
    <p:sldId id="390" r:id="rId29"/>
    <p:sldId id="391" r:id="rId30"/>
    <p:sldId id="392" r:id="rId31"/>
    <p:sldId id="393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375" r:id="rId45"/>
    <p:sldId id="376" r:id="rId46"/>
    <p:sldId id="411" r:id="rId47"/>
    <p:sldId id="410" r:id="rId48"/>
  </p:sldIdLst>
  <p:sldSz cx="9144000" cy="6858000" type="screen4x3"/>
  <p:notesSz cx="7315200" cy="9601200"/>
  <p:defaultTextStyle>
    <a:defPPr>
      <a:defRPr lang="he-IL"/>
    </a:defPPr>
    <a:lvl1pPr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1pPr>
    <a:lvl2pPr marL="4572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2pPr>
    <a:lvl3pPr marL="9144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3pPr>
    <a:lvl4pPr marL="13716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4pPr>
    <a:lvl5pPr marL="18288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FF6699"/>
    <a:srgbClr val="009999"/>
    <a:srgbClr val="FF6600"/>
    <a:srgbClr val="006666"/>
    <a:srgbClr val="66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7213"/>
    <p:restoredTop sz="99283" autoAdjust="0"/>
  </p:normalViewPr>
  <p:slideViewPr>
    <p:cSldViewPr>
      <p:cViewPr>
        <p:scale>
          <a:sx n="66" d="100"/>
          <a:sy n="66" d="100"/>
        </p:scale>
        <p:origin x="-109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44963" y="0"/>
            <a:ext cx="3170237" cy="4794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170237" cy="4794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5CC93C-38EA-4DF6-8CBA-5579F4903109}" type="datetimeFigureOut">
              <a:rPr lang="he-IL" smtClean="0"/>
              <a:t>ו'/אלול/תשע"ד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44963" y="9120188"/>
            <a:ext cx="3170237" cy="4794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120188"/>
            <a:ext cx="3170237" cy="4794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9EA89D-1733-4DB7-AADE-70BA3A528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12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76FDC-EE92-4740-87C4-42FFCE72BDC2}" type="slidenum">
              <a:rPr lang="he-IL" altLang="he-IL"/>
              <a:pPr/>
              <a:t>47</a:t>
            </a:fld>
            <a:endParaRPr lang="en-US" altLang="he-IL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7425" cy="359886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0467" cy="4318874"/>
          </a:xfrm>
        </p:spPr>
        <p:txBody>
          <a:bodyPr/>
          <a:lstStyle/>
          <a:p>
            <a:endParaRPr lang="en-US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7AFCB-E65A-4B17-86AA-51ADECD22BE5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175E8-9C71-44FC-898F-07101128944B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157BD-4212-4698-BF1F-B91099CFA548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AB211B-E7E5-4BF4-A057-90549B548902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9E20C-7970-4FC6-8BF5-A0DBBBE4B515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57F3A-C10A-4688-AEAB-01895AD0EB4C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F784B-B862-45BC-848E-3C4AEC8FBDC4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A5B18-4D8A-4ACE-AE35-F713C3523B5D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EDE3A-07FB-4E9B-8311-050E6AFC7460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344E-D54B-467C-AE05-178BB461F825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2684-D7BF-4DFA-AEB4-4DCDA31969A0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D23FE-4AC6-48C2-9BD0-66A944F68AAF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F582-35E2-4356-8D74-E72AE8079F9B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alphaModFix amt="2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fld id="{EDBC1235-1530-4C57-B27B-7B7C51300F9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15400" cy="1752600"/>
          </a:xfrm>
        </p:spPr>
        <p:txBody>
          <a:bodyPr/>
          <a:lstStyle/>
          <a:p>
            <a:pPr rtl="0">
              <a:lnSpc>
                <a:spcPct val="150000"/>
              </a:lnSpc>
            </a:pPr>
            <a:r>
              <a:rPr lang="en-US" sz="3600" b="1" dirty="0" smtClean="0">
                <a:latin typeface="Comic Sans MS" pitchFamily="66" charset="0"/>
              </a:rPr>
              <a:t>Shmuel </a:t>
            </a:r>
            <a:r>
              <a:rPr lang="en-US" sz="3600" b="1" dirty="0" err="1" smtClean="0">
                <a:latin typeface="Comic Sans MS" pitchFamily="66" charset="0"/>
              </a:rPr>
              <a:t>Tomi</a:t>
            </a:r>
            <a:r>
              <a:rPr lang="en-US" sz="3600" b="1" dirty="0" smtClean="0">
                <a:latin typeface="Comic Sans MS" pitchFamily="66" charset="0"/>
              </a:rPr>
              <a:t> Klein    Dana </a:t>
            </a:r>
            <a:r>
              <a:rPr lang="en-US" sz="3600" b="1" dirty="0" err="1" smtClean="0">
                <a:latin typeface="Comic Sans MS" pitchFamily="66" charset="0"/>
              </a:rPr>
              <a:t>Shapira</a:t>
            </a:r>
            <a:endParaRPr lang="en-US" sz="3600" b="1" dirty="0" smtClean="0">
              <a:latin typeface="Comic Sans MS" pitchFamily="66" charset="0"/>
            </a:endParaRPr>
          </a:p>
          <a:p>
            <a:pPr rtl="0">
              <a:lnSpc>
                <a:spcPct val="150000"/>
              </a:lnSpc>
            </a:pPr>
            <a:r>
              <a:rPr lang="en-US" sz="2400" b="1" dirty="0" smtClean="0">
                <a:latin typeface="Comic Sans MS" pitchFamily="66" charset="0"/>
              </a:rPr>
              <a:t>       Bar </a:t>
            </a:r>
            <a:r>
              <a:rPr lang="en-US" sz="2400" b="1" dirty="0" err="1" smtClean="0">
                <a:latin typeface="Comic Sans MS" pitchFamily="66" charset="0"/>
              </a:rPr>
              <a:t>Ilan</a:t>
            </a:r>
            <a:r>
              <a:rPr lang="en-US" sz="2400" b="1" dirty="0" smtClean="0">
                <a:latin typeface="Comic Sans MS" pitchFamily="66" charset="0"/>
              </a:rPr>
              <a:t> University      Ashkelon Academic College</a:t>
            </a:r>
            <a:endParaRPr lang="en-US" sz="2400" b="1" dirty="0">
              <a:latin typeface="Comic Sans MS" pitchFamily="66" charset="0"/>
            </a:endParaRPr>
          </a:p>
          <a:p>
            <a:pPr rtl="0">
              <a:lnSpc>
                <a:spcPct val="150000"/>
              </a:lnSpc>
            </a:pPr>
            <a:endParaRPr lang="en-US" sz="3600" b="1" dirty="0">
              <a:latin typeface="Comic Sans MS" pitchFamily="66" charset="0"/>
            </a:endParaRPr>
          </a:p>
          <a:p>
            <a:pPr rtl="0">
              <a:lnSpc>
                <a:spcPct val="150000"/>
              </a:lnSpc>
            </a:pPr>
            <a:r>
              <a:rPr lang="en-US" sz="3600" b="1" dirty="0">
                <a:latin typeface="Comic Sans MS" pitchFamily="66" charset="0"/>
              </a:rPr>
              <a:t>  </a:t>
            </a:r>
            <a:r>
              <a:rPr lang="en-US" sz="36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PSC 2014</a:t>
            </a: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Comic Sans MS" pitchFamily="66" charset="0"/>
            </a:endParaRPr>
          </a:p>
          <a:p>
            <a:pPr algn="l">
              <a:lnSpc>
                <a:spcPct val="150000"/>
              </a:lnSpc>
            </a:pP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91440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8080"/>
                </a:solidFill>
                <a:latin typeface="Comic Sans MS" pitchFamily="66" charset="0"/>
              </a:rPr>
              <a:t>Metric Preserving Dense SIFT Compression</a:t>
            </a:r>
            <a:endParaRPr lang="en-US" sz="48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8080"/>
                </a:solidFill>
                <a:latin typeface="Comic Sans MS" pitchFamily="66" charset="0"/>
              </a:rPr>
              <a:t>Binary representations of integers</a:t>
            </a:r>
            <a:endParaRPr lang="en-US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grpSp>
        <p:nvGrpSpPr>
          <p:cNvPr id="6" name="Group 129"/>
          <p:cNvGrpSpPr>
            <a:grpSpLocks/>
          </p:cNvGrpSpPr>
          <p:nvPr/>
        </p:nvGrpSpPr>
        <p:grpSpPr bwMode="auto">
          <a:xfrm>
            <a:off x="3419475" y="2455863"/>
            <a:ext cx="4829175" cy="539750"/>
            <a:chOff x="2154" y="1547"/>
            <a:chExt cx="3042" cy="340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4761" y="154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00FF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3458" y="154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00FF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589" y="154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00FF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154" y="154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00FFFF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11" name="Group 127"/>
          <p:cNvGrpSpPr>
            <a:grpSpLocks/>
          </p:cNvGrpSpPr>
          <p:nvPr/>
        </p:nvGrpSpPr>
        <p:grpSpPr bwMode="auto">
          <a:xfrm>
            <a:off x="3419475" y="1916113"/>
            <a:ext cx="5519738" cy="539750"/>
            <a:chOff x="2154" y="1207"/>
            <a:chExt cx="3477" cy="340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5196" y="120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1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761" y="120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2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32" y="1207"/>
              <a:ext cx="42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4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93" y="1207"/>
              <a:ext cx="43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8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458" y="120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16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024" y="1207"/>
              <a:ext cx="43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32</a:t>
              </a: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2589" y="120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64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154" y="120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128</a:t>
              </a:r>
            </a:p>
          </p:txBody>
        </p:sp>
      </p:grp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3419475" y="1916113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419475" y="2995613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3419475" y="1916113"/>
            <a:ext cx="0" cy="5397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8939213" y="1916113"/>
            <a:ext cx="0" cy="5397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4110038" y="1916113"/>
            <a:ext cx="690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>
            <a:off x="3419475" y="2455863"/>
            <a:ext cx="0" cy="5397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4800600" y="1916113"/>
            <a:ext cx="6889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5489575" y="1916113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6"/>
          <p:cNvSpPr>
            <a:spLocks noChangeShapeType="1"/>
          </p:cNvSpPr>
          <p:nvPr/>
        </p:nvSpPr>
        <p:spPr bwMode="auto">
          <a:xfrm>
            <a:off x="6180138" y="1916113"/>
            <a:ext cx="6969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48"/>
          <p:cNvSpPr>
            <a:spLocks noChangeShapeType="1"/>
          </p:cNvSpPr>
          <p:nvPr/>
        </p:nvSpPr>
        <p:spPr bwMode="auto">
          <a:xfrm>
            <a:off x="6877050" y="1916113"/>
            <a:ext cx="6810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7558088" y="1916113"/>
            <a:ext cx="690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8248650" y="1916113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55"/>
          <p:cNvSpPr>
            <a:spLocks noChangeShapeType="1"/>
          </p:cNvSpPr>
          <p:nvPr/>
        </p:nvSpPr>
        <p:spPr bwMode="auto">
          <a:xfrm>
            <a:off x="8939213" y="2455863"/>
            <a:ext cx="0" cy="5397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57"/>
          <p:cNvSpPr>
            <a:spLocks noChangeShapeType="1"/>
          </p:cNvSpPr>
          <p:nvPr/>
        </p:nvSpPr>
        <p:spPr bwMode="auto">
          <a:xfrm>
            <a:off x="4110038" y="2995613"/>
            <a:ext cx="690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59"/>
          <p:cNvSpPr>
            <a:spLocks noChangeShapeType="1"/>
          </p:cNvSpPr>
          <p:nvPr/>
        </p:nvSpPr>
        <p:spPr bwMode="auto">
          <a:xfrm>
            <a:off x="4800600" y="2995613"/>
            <a:ext cx="6889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>
            <a:off x="5489575" y="2995613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6180138" y="2995613"/>
            <a:ext cx="6969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65"/>
          <p:cNvSpPr>
            <a:spLocks noChangeShapeType="1"/>
          </p:cNvSpPr>
          <p:nvPr/>
        </p:nvSpPr>
        <p:spPr bwMode="auto">
          <a:xfrm>
            <a:off x="6877050" y="2995613"/>
            <a:ext cx="6810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67"/>
          <p:cNvSpPr>
            <a:spLocks noChangeShapeType="1"/>
          </p:cNvSpPr>
          <p:nvPr/>
        </p:nvSpPr>
        <p:spPr bwMode="auto">
          <a:xfrm>
            <a:off x="7558088" y="2995613"/>
            <a:ext cx="690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69"/>
          <p:cNvSpPr>
            <a:spLocks noChangeShapeType="1"/>
          </p:cNvSpPr>
          <p:nvPr/>
        </p:nvSpPr>
        <p:spPr bwMode="auto">
          <a:xfrm>
            <a:off x="8248650" y="2995613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179388" y="1989138"/>
            <a:ext cx="29527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40811" rIns="81623" bIns="40811"/>
          <a:lstStyle/>
          <a:p>
            <a:pPr defTabSz="407988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en-GB" altLang="he-IL" sz="2900" b="1" dirty="0">
                <a:solidFill>
                  <a:srgbClr val="FF9900"/>
                </a:solidFill>
                <a:latin typeface="Comic Sans MS" pitchFamily="66" charset="0"/>
              </a:rPr>
              <a:t>Basis elements:</a:t>
            </a:r>
          </a:p>
        </p:txBody>
      </p:sp>
      <p:grpSp>
        <p:nvGrpSpPr>
          <p:cNvPr id="41" name="Group 128"/>
          <p:cNvGrpSpPr>
            <a:grpSpLocks/>
          </p:cNvGrpSpPr>
          <p:nvPr/>
        </p:nvGrpSpPr>
        <p:grpSpPr bwMode="auto">
          <a:xfrm>
            <a:off x="1763713" y="2455863"/>
            <a:ext cx="7175500" cy="539750"/>
            <a:chOff x="1111" y="1547"/>
            <a:chExt cx="4520" cy="340"/>
          </a:xfrm>
        </p:grpSpPr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5196" y="1547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00FF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4332" y="1547"/>
              <a:ext cx="42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00FF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3893" y="1547"/>
              <a:ext cx="43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00FF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3024" y="1547"/>
              <a:ext cx="43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00FF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6" name="Text Box 72"/>
            <p:cNvSpPr txBox="1">
              <a:spLocks noChangeArrowheads="1"/>
            </p:cNvSpPr>
            <p:nvPr/>
          </p:nvSpPr>
          <p:spPr bwMode="auto">
            <a:xfrm>
              <a:off x="1111" y="1570"/>
              <a:ext cx="635" cy="2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1623" tIns="40811" rIns="81623" bIns="40811"/>
            <a:lstStyle/>
            <a:p>
              <a:pPr defTabSz="407988"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</a:tabLst>
              </a:pPr>
              <a:r>
                <a:rPr lang="en-GB" altLang="he-IL" sz="29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bx10" charset="0"/>
                </a:rPr>
                <a:t>45 =</a:t>
              </a:r>
            </a:p>
          </p:txBody>
        </p:sp>
      </p:grpSp>
      <p:grpSp>
        <p:nvGrpSpPr>
          <p:cNvPr id="47" name="Group 132"/>
          <p:cNvGrpSpPr>
            <a:grpSpLocks/>
          </p:cNvGrpSpPr>
          <p:nvPr/>
        </p:nvGrpSpPr>
        <p:grpSpPr bwMode="auto">
          <a:xfrm>
            <a:off x="2728913" y="4184650"/>
            <a:ext cx="6210300" cy="539750"/>
            <a:chOff x="1719" y="2636"/>
            <a:chExt cx="3912" cy="340"/>
          </a:xfrm>
        </p:grpSpPr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5196" y="263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4761" y="263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50" name="Rectangle 77"/>
            <p:cNvSpPr>
              <a:spLocks noChangeArrowheads="1"/>
            </p:cNvSpPr>
            <p:nvPr/>
          </p:nvSpPr>
          <p:spPr bwMode="auto">
            <a:xfrm>
              <a:off x="3893" y="2636"/>
              <a:ext cx="43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3024" y="2636"/>
              <a:ext cx="43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589" y="263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1719" y="263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54" name="Group 130"/>
          <p:cNvGrpSpPr>
            <a:grpSpLocks/>
          </p:cNvGrpSpPr>
          <p:nvPr/>
        </p:nvGrpSpPr>
        <p:grpSpPr bwMode="auto">
          <a:xfrm>
            <a:off x="2728913" y="3644900"/>
            <a:ext cx="6210300" cy="539750"/>
            <a:chOff x="1719" y="2296"/>
            <a:chExt cx="3912" cy="340"/>
          </a:xfrm>
        </p:grpSpPr>
        <p:sp>
          <p:nvSpPr>
            <p:cNvPr id="55" name="Rectangle 119"/>
            <p:cNvSpPr>
              <a:spLocks noChangeArrowheads="1"/>
            </p:cNvSpPr>
            <p:nvPr/>
          </p:nvSpPr>
          <p:spPr bwMode="auto">
            <a:xfrm>
              <a:off x="2154" y="229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34</a:t>
              </a:r>
            </a:p>
          </p:txBody>
        </p:sp>
        <p:sp>
          <p:nvSpPr>
            <p:cNvPr id="56" name="Rectangle 82"/>
            <p:cNvSpPr>
              <a:spLocks noChangeArrowheads="1"/>
            </p:cNvSpPr>
            <p:nvPr/>
          </p:nvSpPr>
          <p:spPr bwMode="auto">
            <a:xfrm>
              <a:off x="5196" y="229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1</a:t>
              </a:r>
            </a:p>
          </p:txBody>
        </p:sp>
        <p:sp>
          <p:nvSpPr>
            <p:cNvPr id="57" name="Rectangle 83"/>
            <p:cNvSpPr>
              <a:spLocks noChangeArrowheads="1"/>
            </p:cNvSpPr>
            <p:nvPr/>
          </p:nvSpPr>
          <p:spPr bwMode="auto">
            <a:xfrm>
              <a:off x="4761" y="229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2</a:t>
              </a:r>
            </a:p>
          </p:txBody>
        </p:sp>
        <p:sp>
          <p:nvSpPr>
            <p:cNvPr id="58" name="Rectangle 84"/>
            <p:cNvSpPr>
              <a:spLocks noChangeArrowheads="1"/>
            </p:cNvSpPr>
            <p:nvPr/>
          </p:nvSpPr>
          <p:spPr bwMode="auto">
            <a:xfrm>
              <a:off x="4327" y="2296"/>
              <a:ext cx="43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3</a:t>
              </a:r>
            </a:p>
          </p:txBody>
        </p:sp>
        <p:sp>
          <p:nvSpPr>
            <p:cNvPr id="59" name="Rectangle 85"/>
            <p:cNvSpPr>
              <a:spLocks noChangeArrowheads="1"/>
            </p:cNvSpPr>
            <p:nvPr/>
          </p:nvSpPr>
          <p:spPr bwMode="auto">
            <a:xfrm>
              <a:off x="3893" y="2296"/>
              <a:ext cx="43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5</a:t>
              </a:r>
            </a:p>
          </p:txBody>
        </p:sp>
        <p:sp>
          <p:nvSpPr>
            <p:cNvPr id="60" name="Rectangle 86"/>
            <p:cNvSpPr>
              <a:spLocks noChangeArrowheads="1"/>
            </p:cNvSpPr>
            <p:nvPr/>
          </p:nvSpPr>
          <p:spPr bwMode="auto">
            <a:xfrm>
              <a:off x="3458" y="229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8</a:t>
              </a:r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3024" y="2296"/>
              <a:ext cx="43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13</a:t>
              </a:r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2589" y="229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21</a:t>
              </a:r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1719" y="229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he-IL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55</a:t>
              </a:r>
            </a:p>
          </p:txBody>
        </p:sp>
      </p:grpSp>
      <p:sp>
        <p:nvSpPr>
          <p:cNvPr id="64" name="Line 90"/>
          <p:cNvSpPr>
            <a:spLocks noChangeShapeType="1"/>
          </p:cNvSpPr>
          <p:nvPr/>
        </p:nvSpPr>
        <p:spPr bwMode="auto">
          <a:xfrm>
            <a:off x="2728913" y="3644900"/>
            <a:ext cx="13811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91"/>
          <p:cNvSpPr>
            <a:spLocks noChangeShapeType="1"/>
          </p:cNvSpPr>
          <p:nvPr/>
        </p:nvSpPr>
        <p:spPr bwMode="auto">
          <a:xfrm>
            <a:off x="2728913" y="4724400"/>
            <a:ext cx="13811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92"/>
          <p:cNvSpPr>
            <a:spLocks noChangeShapeType="1"/>
          </p:cNvSpPr>
          <p:nvPr/>
        </p:nvSpPr>
        <p:spPr bwMode="auto">
          <a:xfrm>
            <a:off x="2728913" y="3644900"/>
            <a:ext cx="0" cy="5397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93"/>
          <p:cNvSpPr>
            <a:spLocks noChangeShapeType="1"/>
          </p:cNvSpPr>
          <p:nvPr/>
        </p:nvSpPr>
        <p:spPr bwMode="auto">
          <a:xfrm>
            <a:off x="8939213" y="3644900"/>
            <a:ext cx="0" cy="5397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94"/>
          <p:cNvSpPr>
            <a:spLocks noChangeShapeType="1"/>
          </p:cNvSpPr>
          <p:nvPr/>
        </p:nvSpPr>
        <p:spPr bwMode="auto">
          <a:xfrm>
            <a:off x="4110038" y="3644900"/>
            <a:ext cx="690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95"/>
          <p:cNvSpPr>
            <a:spLocks noChangeShapeType="1"/>
          </p:cNvSpPr>
          <p:nvPr/>
        </p:nvSpPr>
        <p:spPr bwMode="auto">
          <a:xfrm>
            <a:off x="2728913" y="4184650"/>
            <a:ext cx="0" cy="5397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96"/>
          <p:cNvSpPr>
            <a:spLocks noChangeShapeType="1"/>
          </p:cNvSpPr>
          <p:nvPr/>
        </p:nvSpPr>
        <p:spPr bwMode="auto">
          <a:xfrm>
            <a:off x="4800600" y="3644900"/>
            <a:ext cx="6889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97"/>
          <p:cNvSpPr>
            <a:spLocks noChangeShapeType="1"/>
          </p:cNvSpPr>
          <p:nvPr/>
        </p:nvSpPr>
        <p:spPr bwMode="auto">
          <a:xfrm>
            <a:off x="5489575" y="3644900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98"/>
          <p:cNvSpPr>
            <a:spLocks noChangeShapeType="1"/>
          </p:cNvSpPr>
          <p:nvPr/>
        </p:nvSpPr>
        <p:spPr bwMode="auto">
          <a:xfrm>
            <a:off x="6180138" y="3644900"/>
            <a:ext cx="6889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99"/>
          <p:cNvSpPr>
            <a:spLocks noChangeShapeType="1"/>
          </p:cNvSpPr>
          <p:nvPr/>
        </p:nvSpPr>
        <p:spPr bwMode="auto">
          <a:xfrm>
            <a:off x="6869113" y="3644900"/>
            <a:ext cx="6889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100"/>
          <p:cNvSpPr>
            <a:spLocks noChangeShapeType="1"/>
          </p:cNvSpPr>
          <p:nvPr/>
        </p:nvSpPr>
        <p:spPr bwMode="auto">
          <a:xfrm>
            <a:off x="7558088" y="3644900"/>
            <a:ext cx="690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101"/>
          <p:cNvSpPr>
            <a:spLocks noChangeShapeType="1"/>
          </p:cNvSpPr>
          <p:nvPr/>
        </p:nvSpPr>
        <p:spPr bwMode="auto">
          <a:xfrm>
            <a:off x="8248650" y="3644900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102"/>
          <p:cNvSpPr>
            <a:spLocks noChangeShapeType="1"/>
          </p:cNvSpPr>
          <p:nvPr/>
        </p:nvSpPr>
        <p:spPr bwMode="auto">
          <a:xfrm>
            <a:off x="8939213" y="4184650"/>
            <a:ext cx="0" cy="5397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103"/>
          <p:cNvSpPr>
            <a:spLocks noChangeShapeType="1"/>
          </p:cNvSpPr>
          <p:nvPr/>
        </p:nvSpPr>
        <p:spPr bwMode="auto">
          <a:xfrm>
            <a:off x="4110038" y="4724400"/>
            <a:ext cx="690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104"/>
          <p:cNvSpPr>
            <a:spLocks noChangeShapeType="1"/>
          </p:cNvSpPr>
          <p:nvPr/>
        </p:nvSpPr>
        <p:spPr bwMode="auto">
          <a:xfrm>
            <a:off x="4800600" y="4724400"/>
            <a:ext cx="6889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105"/>
          <p:cNvSpPr>
            <a:spLocks noChangeShapeType="1"/>
          </p:cNvSpPr>
          <p:nvPr/>
        </p:nvSpPr>
        <p:spPr bwMode="auto">
          <a:xfrm>
            <a:off x="5489575" y="4724400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106"/>
          <p:cNvSpPr>
            <a:spLocks noChangeShapeType="1"/>
          </p:cNvSpPr>
          <p:nvPr/>
        </p:nvSpPr>
        <p:spPr bwMode="auto">
          <a:xfrm>
            <a:off x="6180138" y="4724400"/>
            <a:ext cx="6889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107"/>
          <p:cNvSpPr>
            <a:spLocks noChangeShapeType="1"/>
          </p:cNvSpPr>
          <p:nvPr/>
        </p:nvSpPr>
        <p:spPr bwMode="auto">
          <a:xfrm>
            <a:off x="6869113" y="4724400"/>
            <a:ext cx="6889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108"/>
          <p:cNvSpPr>
            <a:spLocks noChangeShapeType="1"/>
          </p:cNvSpPr>
          <p:nvPr/>
        </p:nvSpPr>
        <p:spPr bwMode="auto">
          <a:xfrm>
            <a:off x="7558088" y="4724400"/>
            <a:ext cx="690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Line 109"/>
          <p:cNvSpPr>
            <a:spLocks noChangeShapeType="1"/>
          </p:cNvSpPr>
          <p:nvPr/>
        </p:nvSpPr>
        <p:spPr bwMode="auto">
          <a:xfrm>
            <a:off x="8248650" y="4724400"/>
            <a:ext cx="690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Text Box 122"/>
          <p:cNvSpPr txBox="1">
            <a:spLocks noChangeArrowheads="1"/>
          </p:cNvSpPr>
          <p:nvPr/>
        </p:nvSpPr>
        <p:spPr bwMode="auto">
          <a:xfrm>
            <a:off x="323850" y="3716338"/>
            <a:ext cx="2160588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40811" rIns="81623" bIns="40811"/>
          <a:lstStyle/>
          <a:p>
            <a:pPr defTabSz="407988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en-GB" altLang="he-IL" sz="2900" b="1" dirty="0">
                <a:solidFill>
                  <a:srgbClr val="009999"/>
                </a:solidFill>
                <a:latin typeface="Comic Sans MS" pitchFamily="66" charset="0"/>
              </a:rPr>
              <a:t>Fibonacci:</a:t>
            </a:r>
          </a:p>
        </p:txBody>
      </p:sp>
      <p:grpSp>
        <p:nvGrpSpPr>
          <p:cNvPr id="85" name="Group 131"/>
          <p:cNvGrpSpPr>
            <a:grpSpLocks/>
          </p:cNvGrpSpPr>
          <p:nvPr/>
        </p:nvGrpSpPr>
        <p:grpSpPr bwMode="auto">
          <a:xfrm>
            <a:off x="1763713" y="4184650"/>
            <a:ext cx="5794375" cy="558800"/>
            <a:chOff x="1111" y="2636"/>
            <a:chExt cx="3650" cy="352"/>
          </a:xfrm>
        </p:grpSpPr>
        <p:sp>
          <p:nvSpPr>
            <p:cNvPr id="86" name="Rectangle 120"/>
            <p:cNvSpPr>
              <a:spLocks noChangeArrowheads="1"/>
            </p:cNvSpPr>
            <p:nvPr/>
          </p:nvSpPr>
          <p:spPr bwMode="auto">
            <a:xfrm>
              <a:off x="2154" y="263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87" name="Rectangle 76"/>
            <p:cNvSpPr>
              <a:spLocks noChangeArrowheads="1"/>
            </p:cNvSpPr>
            <p:nvPr/>
          </p:nvSpPr>
          <p:spPr bwMode="auto">
            <a:xfrm>
              <a:off x="4327" y="2636"/>
              <a:ext cx="43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88" name="Rectangle 78"/>
            <p:cNvSpPr>
              <a:spLocks noChangeArrowheads="1"/>
            </p:cNvSpPr>
            <p:nvPr/>
          </p:nvSpPr>
          <p:spPr bwMode="auto">
            <a:xfrm>
              <a:off x="3458" y="2636"/>
              <a:ext cx="43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1pPr>
              <a:lvl2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2pPr>
              <a:lvl3pPr algn="l" rtl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3pPr>
              <a:lvl4pPr algn="l" rtl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4pPr>
              <a:lvl5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5pPr>
              <a:lvl6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6pPr>
              <a:lvl7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7pPr>
              <a:lvl8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8pPr>
              <a:lvl9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  <a:defRPr/>
              </a:pPr>
              <a:r>
                <a:rPr lang="en-US" altLang="he-IL" b="1" smtClean="0">
                  <a:solidFill>
                    <a:srgbClr val="FF66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89" name="Text Box 123"/>
            <p:cNvSpPr txBox="1">
              <a:spLocks noChangeArrowheads="1"/>
            </p:cNvSpPr>
            <p:nvPr/>
          </p:nvSpPr>
          <p:spPr bwMode="auto">
            <a:xfrm>
              <a:off x="1111" y="2704"/>
              <a:ext cx="635" cy="2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1623" tIns="40811" rIns="81623" bIns="40811"/>
            <a:lstStyle/>
            <a:p>
              <a:pPr defTabSz="407988"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</a:tabLst>
              </a:pPr>
              <a:r>
                <a:rPr lang="en-GB" altLang="he-IL" sz="2900" b="1" dirty="0">
                  <a:solidFill>
                    <a:srgbClr val="FF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bx10" charset="0"/>
                </a:rPr>
                <a:t>45 =</a:t>
              </a:r>
            </a:p>
          </p:txBody>
        </p:sp>
      </p:grpSp>
      <p:sp>
        <p:nvSpPr>
          <p:cNvPr id="90" name="Line 124"/>
          <p:cNvSpPr>
            <a:spLocks noChangeShapeType="1"/>
          </p:cNvSpPr>
          <p:nvPr/>
        </p:nvSpPr>
        <p:spPr bwMode="auto">
          <a:xfrm>
            <a:off x="468313" y="5661025"/>
            <a:ext cx="1800225" cy="0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Text Box 125"/>
          <p:cNvSpPr txBox="1">
            <a:spLocks noChangeArrowheads="1"/>
          </p:cNvSpPr>
          <p:nvPr/>
        </p:nvSpPr>
        <p:spPr bwMode="auto">
          <a:xfrm>
            <a:off x="3203575" y="5445125"/>
            <a:ext cx="3600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40811" rIns="81623" bIns="40811"/>
          <a:lstStyle/>
          <a:p>
            <a:pPr defTabSz="407988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en-GB" altLang="he-IL" sz="3300" b="1" i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No</a:t>
            </a:r>
            <a:r>
              <a:rPr lang="en-GB" altLang="he-IL" sz="3300" i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he-IL" sz="3300" b="1" i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adjacent</a:t>
            </a:r>
            <a:r>
              <a:rPr lang="en-GB" altLang="he-IL" sz="3300" i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he-IL" sz="3300" b="1" i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1’s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4" grpId="0"/>
      <p:bldP spid="90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Fibonacci Code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9900"/>
                </a:solidFill>
                <a:latin typeface="Comic Sans MS" pitchFamily="66" charset="0"/>
              </a:rPr>
              <a:t>Example:</a:t>
            </a:r>
            <a:r>
              <a:rPr lang="en-US" dirty="0" smtClean="0">
                <a:latin typeface="Comic Sans MS" pitchFamily="66" charset="0"/>
              </a:rPr>
              <a:t> 19  =   101001</a:t>
            </a: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Problem: Not instantaneous</a:t>
            </a:r>
          </a:p>
          <a:p>
            <a:pPr algn="l" rtl="0">
              <a:buClr>
                <a:srgbClr val="008080"/>
              </a:buClr>
              <a:buNone/>
            </a:pPr>
            <a:r>
              <a:rPr lang="en-US" dirty="0" smtClean="0">
                <a:latin typeface="Comic Sans MS" pitchFamily="66" charset="0"/>
              </a:rPr>
              <a:t>		</a:t>
            </a:r>
          </a:p>
          <a:p>
            <a:pPr algn="l" rtl="0">
              <a:buClr>
                <a:srgbClr val="008080"/>
              </a:buClr>
              <a:buNone/>
            </a:pPr>
            <a:r>
              <a:rPr lang="en-US" dirty="0" smtClean="0">
                <a:latin typeface="Comic Sans MS" pitchFamily="66" charset="0"/>
              </a:rPr>
              <a:t>		1 1 0 1 1 1 1 1 1 1 1 1 0</a:t>
            </a: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Solution: Reverse the codeword</a:t>
            </a: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9900"/>
                </a:solidFill>
                <a:latin typeface="Comic Sans MS" pitchFamily="66" charset="0"/>
              </a:rPr>
              <a:t>Example:</a:t>
            </a:r>
            <a:r>
              <a:rPr lang="en-US" dirty="0" smtClean="0">
                <a:latin typeface="Comic Sans MS" pitchFamily="66" charset="0"/>
              </a:rPr>
              <a:t> 19  =</a:t>
            </a: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None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None/>
            </a:pPr>
            <a:r>
              <a:rPr lang="en-US" dirty="0" smtClean="0">
                <a:latin typeface="Comic Sans MS" pitchFamily="66" charset="0"/>
              </a:rPr>
              <a:t>		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90800" y="3581400"/>
            <a:ext cx="0" cy="990600"/>
          </a:xfrm>
          <a:prstGeom prst="line">
            <a:avLst/>
          </a:prstGeom>
          <a:noFill/>
          <a:ln w="571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200400" y="3581400"/>
            <a:ext cx="0" cy="990600"/>
          </a:xfrm>
          <a:prstGeom prst="line">
            <a:avLst/>
          </a:prstGeom>
          <a:noFill/>
          <a:ln w="571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810000" y="3581400"/>
            <a:ext cx="0" cy="990600"/>
          </a:xfrm>
          <a:prstGeom prst="line">
            <a:avLst/>
          </a:prstGeom>
          <a:noFill/>
          <a:ln w="571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419600" y="3581400"/>
            <a:ext cx="0" cy="990600"/>
          </a:xfrm>
          <a:prstGeom prst="line">
            <a:avLst/>
          </a:prstGeom>
          <a:noFill/>
          <a:ln w="571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029200" y="3581400"/>
            <a:ext cx="0" cy="990600"/>
          </a:xfrm>
          <a:prstGeom prst="line">
            <a:avLst/>
          </a:prstGeom>
          <a:noFill/>
          <a:ln w="571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810000" y="55112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99"/>
                </a:solidFill>
                <a:latin typeface="Comic Sans MS" pitchFamily="66" charset="0"/>
              </a:rPr>
              <a:t>1</a:t>
            </a:r>
            <a:r>
              <a:rPr lang="en-US" sz="3200" dirty="0" smtClean="0">
                <a:latin typeface="Comic Sans MS" pitchFamily="66" charset="0"/>
              </a:rPr>
              <a:t>101001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981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99"/>
                </a:solidFill>
                <a:latin typeface="Comic Sans MS" pitchFamily="66" charset="0"/>
              </a:rPr>
              <a:t>1</a:t>
            </a:r>
            <a:endParaRPr lang="en-US" sz="3200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5112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100101</a:t>
            </a:r>
            <a:r>
              <a:rPr lang="en-US" sz="3200" dirty="0" smtClean="0">
                <a:solidFill>
                  <a:srgbClr val="FF6699"/>
                </a:solidFill>
                <a:latin typeface="Comic Sans MS" pitchFamily="66" charset="0"/>
              </a:rPr>
              <a:t>1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2" grpId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386" y="0"/>
            <a:ext cx="7772400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Fibonacci Code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486400"/>
          </a:xfrm>
        </p:spPr>
        <p:txBody>
          <a:bodyPr/>
          <a:lstStyle/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 {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00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10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000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100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010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0000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1000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0100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0010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1010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00000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…}</a:t>
            </a:r>
          </a:p>
          <a:p>
            <a:pPr marL="0" indent="0" algn="l" rtl="0">
              <a:buClr>
                <a:srgbClr val="008080"/>
              </a:buClr>
              <a:buNone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 Disadvantage: not order preserving:</a:t>
            </a:r>
          </a:p>
          <a:p>
            <a:pPr algn="l" rtl="0">
              <a:buClr>
                <a:srgbClr val="008080"/>
              </a:buClr>
              <a:buNone/>
            </a:pPr>
            <a:r>
              <a:rPr lang="en-US" dirty="0" smtClean="0">
                <a:latin typeface="Comic Sans MS" pitchFamily="66" charset="0"/>
              </a:rPr>
              <a:t> 		17 = 1010011</a:t>
            </a:r>
          </a:p>
          <a:p>
            <a:pPr algn="l" rtl="0">
              <a:buClr>
                <a:srgbClr val="008080"/>
              </a:buClr>
              <a:buNone/>
            </a:pPr>
            <a:r>
              <a:rPr lang="en-US" dirty="0" smtClean="0">
                <a:latin typeface="Comic Sans MS" pitchFamily="66" charset="0"/>
              </a:rPr>
              <a:t>		19 = </a:t>
            </a:r>
            <a:r>
              <a:rPr lang="en-US" dirty="0" smtClean="0">
                <a:latin typeface="Comic Sans MS" pitchFamily="66" charset="0"/>
              </a:rPr>
              <a:t>1001011</a:t>
            </a:r>
          </a:p>
          <a:p>
            <a:pPr algn="l" rtl="0">
              <a:buClr>
                <a:srgbClr val="008080"/>
              </a:buClr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L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Norm</a:t>
            </a:r>
          </a:p>
          <a:p>
            <a:pPr algn="l" rtl="0">
              <a:buClr>
                <a:srgbClr val="008080"/>
              </a:buClr>
              <a:buNone/>
            </a:pPr>
            <a:r>
              <a:rPr lang="en-US" dirty="0" smtClean="0">
                <a:latin typeface="Comic Sans MS" pitchFamily="66" charset="0"/>
              </a:rPr>
              <a:t>         (x-y)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=(y-x)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None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None/>
            </a:pPr>
            <a:r>
              <a:rPr lang="en-US" dirty="0" smtClean="0">
                <a:latin typeface="Comic Sans MS" pitchFamily="66" charset="0"/>
              </a:rPr>
              <a:t>	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0429" y="387453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 smtClean="0">
                <a:solidFill>
                  <a:srgbClr val="FF6699"/>
                </a:solidFill>
                <a:latin typeface="Comic Sans MS" pitchFamily="66" charset="0"/>
              </a:rPr>
              <a:t>2</a:t>
            </a:r>
            <a:r>
              <a:rPr lang="en-US" sz="3200" dirty="0" smtClean="0">
                <a:solidFill>
                  <a:srgbClr val="FF6699"/>
                </a:solidFill>
                <a:latin typeface="Comic Sans MS" pitchFamily="66" charset="0"/>
              </a:rPr>
              <a:t>=83</a:t>
            </a:r>
            <a:endParaRPr lang="en-US" sz="3200" baseline="-25000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6886" y="445873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 smtClean="0">
                <a:solidFill>
                  <a:srgbClr val="FF6699"/>
                </a:solidFill>
                <a:latin typeface="Comic Sans MS" pitchFamily="66" charset="0"/>
              </a:rPr>
              <a:t>2</a:t>
            </a:r>
            <a:r>
              <a:rPr lang="en-US" sz="3200" dirty="0" smtClean="0">
                <a:solidFill>
                  <a:srgbClr val="FF6699"/>
                </a:solidFill>
                <a:latin typeface="Comic Sans MS" pitchFamily="66" charset="0"/>
              </a:rPr>
              <a:t>=75</a:t>
            </a:r>
            <a:endParaRPr lang="en-US" sz="3200" baseline="-25000" dirty="0">
              <a:solidFill>
                <a:srgbClr val="FF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Value Distribution in the feature vectors of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Lenna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253,009  and  237,183 feature vectors</a:t>
            </a: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None/>
            </a:pPr>
            <a:endParaRPr lang="en-US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None/>
            </a:pPr>
            <a:r>
              <a:rPr lang="en-US" dirty="0" smtClean="0">
                <a:latin typeface="Comic Sans MS" pitchFamily="66" charset="0"/>
              </a:rPr>
              <a:t>	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96029"/>
            <a:ext cx="6934200" cy="40386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Using 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Fibonacci 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Code for 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DSIFT and PHOW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Comic Sans MS" pitchFamily="66" charset="0"/>
              </a:rPr>
              <a:t> No sorting of probabilities ! </a:t>
            </a:r>
          </a:p>
          <a:p>
            <a:pPr lvl="1"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 The pair 00 is assigned the codeword 11</a:t>
            </a:r>
          </a:p>
          <a:p>
            <a:pPr lvl="1"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The integer k is assigned the Fibonacci codeword of integer k+2 for k</a:t>
            </a:r>
            <a:r>
              <a:rPr lang="en-US" dirty="0" smtClean="0">
                <a:latin typeface="Comic Sans MS" pitchFamily="66" charset="0"/>
                <a:sym typeface="Symbol"/>
              </a:rPr>
              <a:t>0 </a:t>
            </a:r>
          </a:p>
          <a:p>
            <a:pPr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9900"/>
                </a:solidFill>
                <a:latin typeface="Comic Sans MS" pitchFamily="66" charset="0"/>
                <a:sym typeface="Symbol"/>
              </a:rPr>
              <a:t>Example:</a:t>
            </a:r>
          </a:p>
          <a:p>
            <a:pPr lvl="1"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0,0</a:t>
            </a:r>
            <a:r>
              <a:rPr lang="en-US" dirty="0" smtClean="0">
                <a:latin typeface="Comic Sans MS" pitchFamily="66" charset="0"/>
              </a:rPr>
              <a:t>,0,0,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0,0,</a:t>
            </a:r>
            <a:r>
              <a:rPr lang="en-US" dirty="0" smtClean="0">
                <a:latin typeface="Comic Sans MS" pitchFamily="66" charset="0"/>
              </a:rPr>
              <a:t>0,0,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10,</a:t>
            </a:r>
            <a:r>
              <a:rPr lang="en-US" dirty="0" smtClean="0">
                <a:latin typeface="Comic Sans MS" pitchFamily="66" charset="0"/>
              </a:rPr>
              <a:t>3,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6,</a:t>
            </a:r>
            <a:r>
              <a:rPr lang="en-US" dirty="0" smtClean="0">
                <a:latin typeface="Comic Sans MS" pitchFamily="66" charset="0"/>
              </a:rPr>
              <a:t>4,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0,0,</a:t>
            </a:r>
            <a:r>
              <a:rPr lang="en-US" dirty="0" smtClean="0">
                <a:latin typeface="Comic Sans MS" pitchFamily="66" charset="0"/>
              </a:rPr>
              <a:t>2,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4,</a:t>
            </a:r>
            <a:r>
              <a:rPr lang="en-US" dirty="0" smtClean="0">
                <a:latin typeface="Comic Sans MS" pitchFamily="66" charset="0"/>
              </a:rPr>
              <a:t>10,	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83,</a:t>
            </a:r>
            <a:r>
              <a:rPr lang="en-US" dirty="0" smtClean="0">
                <a:latin typeface="Comic Sans MS" pitchFamily="66" charset="0"/>
              </a:rPr>
              <a:t>69,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,…</a:t>
            </a:r>
          </a:p>
          <a:p>
            <a:pPr lvl="1" algn="l" rtl="0">
              <a:buClr>
                <a:srgbClr val="00808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 11 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 11 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101011</a:t>
            </a:r>
            <a:r>
              <a:rPr lang="en-US" dirty="0" smtClean="0">
                <a:latin typeface="Comic Sans MS" pitchFamily="66" charset="0"/>
              </a:rPr>
              <a:t> 00011 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000011</a:t>
            </a:r>
            <a:r>
              <a:rPr lang="en-US" dirty="0" smtClean="0">
                <a:latin typeface="Comic Sans MS" pitchFamily="66" charset="0"/>
              </a:rPr>
              <a:t> 10011 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latin typeface="Comic Sans MS" pitchFamily="66" charset="0"/>
              </a:rPr>
              <a:t> 1011 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10011</a:t>
            </a:r>
            <a:r>
              <a:rPr lang="en-US" dirty="0" smtClean="0">
                <a:latin typeface="Comic Sans MS" pitchFamily="66" charset="0"/>
              </a:rPr>
              <a:t> 101011 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1000101011</a:t>
            </a:r>
            <a:r>
              <a:rPr lang="en-US" dirty="0" smtClean="0">
                <a:latin typeface="Comic Sans MS" pitchFamily="66" charset="0"/>
              </a:rPr>
              <a:t> 010010011 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011</a:t>
            </a:r>
            <a:r>
              <a:rPr lang="en-US" dirty="0" smtClean="0">
                <a:latin typeface="Comic Sans MS" pitchFamily="66" charset="0"/>
              </a:rPr>
              <a:t>…</a:t>
            </a:r>
          </a:p>
          <a:p>
            <a:pPr algn="l" rtl="0">
              <a:buClr>
                <a:srgbClr val="008080"/>
              </a:buClr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l" rtl="0">
              <a:buClr>
                <a:srgbClr val="008080"/>
              </a:buClr>
              <a:buNone/>
            </a:pPr>
            <a:r>
              <a:rPr lang="en-US" sz="2800" dirty="0" smtClean="0">
                <a:latin typeface="Comic Sans MS" pitchFamily="66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63000" y="21291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10600" y="28149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 txBox="1">
            <a:spLocks noChangeArrowheads="1"/>
          </p:cNvSpPr>
          <p:nvPr/>
        </p:nvSpPr>
        <p:spPr bwMode="auto">
          <a:xfrm>
            <a:off x="-228600" y="304800"/>
            <a:ext cx="93798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cale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nvariant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eature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ransform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" name="Content Placeholder 12" descr="LenaFram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1" y="2126190"/>
            <a:ext cx="5486399" cy="435081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 txBox="1">
            <a:spLocks noChangeArrowheads="1"/>
          </p:cNvSpPr>
          <p:nvPr/>
        </p:nvSpPr>
        <p:spPr bwMode="auto">
          <a:xfrm>
            <a:off x="-217714" y="152400"/>
            <a:ext cx="93798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cale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nvariant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eature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ransform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8"/>
          <p:cNvSpPr txBox="1">
            <a:spLocks noChangeArrowheads="1"/>
          </p:cNvSpPr>
          <p:nvPr/>
        </p:nvSpPr>
        <p:spPr bwMode="auto">
          <a:xfrm>
            <a:off x="-96160" y="1045029"/>
            <a:ext cx="93798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radient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ocation and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rientation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istogram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8"/>
          <p:cNvSpPr txBox="1">
            <a:spLocks noChangeArrowheads="1"/>
          </p:cNvSpPr>
          <p:nvPr/>
        </p:nvSpPr>
        <p:spPr bwMode="auto">
          <a:xfrm>
            <a:off x="-217715" y="1981200"/>
            <a:ext cx="93798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peed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obust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</a:t>
            </a:r>
            <a:r>
              <a:rPr lang="en-US" sz="2800" b="1" kern="0" dirty="0" err="1" smtClean="0">
                <a:solidFill>
                  <a:srgbClr val="008080"/>
                </a:solidFill>
                <a:latin typeface="Comic Sans MS" pitchFamily="66" charset="0"/>
                <a:ea typeface="+mj-ea"/>
                <a:cs typeface="+mj-cs"/>
              </a:rPr>
              <a:t>eatures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-25400" y="4114800"/>
            <a:ext cx="93798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2800" b="1" kern="0" dirty="0" smtClean="0">
                <a:solidFill>
                  <a:srgbClr val="008080"/>
                </a:solidFill>
                <a:latin typeface="Comic Sans MS" pitchFamily="66" charset="0"/>
              </a:rPr>
              <a:t>ense</a:t>
            </a:r>
            <a:r>
              <a:rPr lang="en-US" sz="3600" b="1" kern="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cale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nvariant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eature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ransform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Rectangle 38"/>
          <p:cNvSpPr txBox="1">
            <a:spLocks noChangeArrowheads="1"/>
          </p:cNvSpPr>
          <p:nvPr/>
        </p:nvSpPr>
        <p:spPr bwMode="auto">
          <a:xfrm>
            <a:off x="-96159" y="5029200"/>
            <a:ext cx="93798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800" b="1" kern="0" dirty="0" smtClean="0">
                <a:solidFill>
                  <a:srgbClr val="008080"/>
                </a:solidFill>
                <a:latin typeface="Comic Sans MS" pitchFamily="66" charset="0"/>
              </a:rPr>
              <a:t>yramid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istogram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 visual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24000" y="3657600"/>
            <a:ext cx="6324600" cy="0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97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0010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Sub(130,65)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280"/>
          <p:cNvGrpSpPr/>
          <p:nvPr/>
        </p:nvGrpSpPr>
        <p:grpSpPr>
          <a:xfrm>
            <a:off x="331787" y="2098675"/>
            <a:ext cx="8507413" cy="2092325"/>
            <a:chOff x="331787" y="2098675"/>
            <a:chExt cx="8507413" cy="2092325"/>
          </a:xfrm>
        </p:grpSpPr>
        <p:grpSp>
          <p:nvGrpSpPr>
            <p:cNvPr id="112" name="Group 111"/>
            <p:cNvGrpSpPr/>
            <p:nvPr/>
          </p:nvGrpSpPr>
          <p:grpSpPr>
            <a:xfrm>
              <a:off x="331787" y="2098675"/>
              <a:ext cx="8507413" cy="2092325"/>
              <a:chOff x="468313" y="2251075"/>
              <a:chExt cx="8507413" cy="2092325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978025" y="3211513"/>
                <a:ext cx="3937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2235200" y="3182938"/>
                <a:ext cx="136525" cy="57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"/>
                  </a:cxn>
                  <a:cxn ang="0">
                    <a:pos x="0" y="36"/>
                  </a:cxn>
                  <a:cxn ang="0">
                    <a:pos x="16" y="18"/>
                  </a:cxn>
                  <a:cxn ang="0">
                    <a:pos x="0" y="0"/>
                  </a:cxn>
                </a:cxnLst>
                <a:rect l="0" t="0" r="r" b="b"/>
                <a:pathLst>
                  <a:path w="86" h="36">
                    <a:moveTo>
                      <a:pt x="0" y="0"/>
                    </a:moveTo>
                    <a:lnTo>
                      <a:pt x="86" y="18"/>
                    </a:lnTo>
                    <a:lnTo>
                      <a:pt x="0" y="36"/>
                    </a:lnTo>
                    <a:lnTo>
                      <a:pt x="1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V="1">
                <a:off x="2235200" y="3211513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 flipH="1" flipV="1">
                <a:off x="2235200" y="3182938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2235200" y="3182938"/>
                <a:ext cx="25400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 flipH="1">
                <a:off x="2235200" y="3211513"/>
                <a:ext cx="25400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>
                <a:off x="741363" y="2525713"/>
                <a:ext cx="42529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>
                <a:off x="4994275" y="2525713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H="1">
                <a:off x="741363" y="3829050"/>
                <a:ext cx="42529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 flipV="1">
                <a:off x="741363" y="2525713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>
                <a:off x="4994275" y="3211513"/>
                <a:ext cx="8747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5732463" y="3182938"/>
                <a:ext cx="136525" cy="57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"/>
                  </a:cxn>
                  <a:cxn ang="0">
                    <a:pos x="0" y="36"/>
                  </a:cxn>
                  <a:cxn ang="0">
                    <a:pos x="18" y="18"/>
                  </a:cxn>
                  <a:cxn ang="0">
                    <a:pos x="0" y="0"/>
                  </a:cxn>
                </a:cxnLst>
                <a:rect l="0" t="0" r="r" b="b"/>
                <a:pathLst>
                  <a:path w="86" h="36">
                    <a:moveTo>
                      <a:pt x="0" y="0"/>
                    </a:moveTo>
                    <a:lnTo>
                      <a:pt x="86" y="18"/>
                    </a:lnTo>
                    <a:lnTo>
                      <a:pt x="0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6"/>
              <p:cNvSpPr>
                <a:spLocks noChangeShapeType="1"/>
              </p:cNvSpPr>
              <p:nvPr/>
            </p:nvSpPr>
            <p:spPr bwMode="auto">
              <a:xfrm flipV="1">
                <a:off x="5732463" y="3211513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 flipH="1" flipV="1">
                <a:off x="5732463" y="3182938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8"/>
              <p:cNvSpPr>
                <a:spLocks noChangeShapeType="1"/>
              </p:cNvSpPr>
              <p:nvPr/>
            </p:nvSpPr>
            <p:spPr bwMode="auto">
              <a:xfrm>
                <a:off x="5732463" y="3182938"/>
                <a:ext cx="2857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9"/>
              <p:cNvSpPr>
                <a:spLocks noChangeShapeType="1"/>
              </p:cNvSpPr>
              <p:nvPr/>
            </p:nvSpPr>
            <p:spPr bwMode="auto">
              <a:xfrm flipH="1">
                <a:off x="5732463" y="3211513"/>
                <a:ext cx="2857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0"/>
              <p:cNvSpPr>
                <a:spLocks noChangeShapeType="1"/>
              </p:cNvSpPr>
              <p:nvPr/>
            </p:nvSpPr>
            <p:spPr bwMode="auto">
              <a:xfrm>
                <a:off x="468313" y="2251075"/>
                <a:ext cx="850582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>
                <a:off x="8974138" y="2251075"/>
                <a:ext cx="1588" cy="1852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 flipH="1">
                <a:off x="468313" y="4103688"/>
                <a:ext cx="850582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flipV="1">
                <a:off x="468313" y="2251075"/>
                <a:ext cx="1588" cy="1852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4"/>
              <p:cNvSpPr>
                <a:spLocks noChangeShapeType="1"/>
              </p:cNvSpPr>
              <p:nvPr/>
            </p:nvSpPr>
            <p:spPr bwMode="auto">
              <a:xfrm>
                <a:off x="5886450" y="2525713"/>
                <a:ext cx="281305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8699500" y="2525713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 flipH="1">
                <a:off x="5886450" y="3829050"/>
                <a:ext cx="281305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37"/>
              <p:cNvSpPr>
                <a:spLocks noChangeShapeType="1"/>
              </p:cNvSpPr>
              <p:nvPr/>
            </p:nvSpPr>
            <p:spPr bwMode="auto">
              <a:xfrm flipV="1">
                <a:off x="5886450" y="2525713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8"/>
              <p:cNvSpPr>
                <a:spLocks noChangeShapeType="1"/>
              </p:cNvSpPr>
              <p:nvPr/>
            </p:nvSpPr>
            <p:spPr bwMode="auto">
              <a:xfrm>
                <a:off x="7532688" y="2800350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9"/>
              <p:cNvSpPr>
                <a:spLocks noChangeShapeType="1"/>
              </p:cNvSpPr>
              <p:nvPr/>
            </p:nvSpPr>
            <p:spPr bwMode="auto">
              <a:xfrm>
                <a:off x="8424863" y="2800350"/>
                <a:ext cx="1588" cy="7540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0"/>
              <p:cNvSpPr>
                <a:spLocks noChangeShapeType="1"/>
              </p:cNvSpPr>
              <p:nvPr/>
            </p:nvSpPr>
            <p:spPr bwMode="auto">
              <a:xfrm flipH="1">
                <a:off x="7532688" y="3554413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1"/>
              <p:cNvSpPr>
                <a:spLocks noChangeShapeType="1"/>
              </p:cNvSpPr>
              <p:nvPr/>
            </p:nvSpPr>
            <p:spPr bwMode="auto">
              <a:xfrm flipV="1">
                <a:off x="7532688" y="2800350"/>
                <a:ext cx="1588" cy="7540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42"/>
              <p:cNvSpPr>
                <a:spLocks/>
              </p:cNvSpPr>
              <p:nvPr/>
            </p:nvSpPr>
            <p:spPr bwMode="auto">
              <a:xfrm>
                <a:off x="4657725" y="4194175"/>
                <a:ext cx="47625" cy="14922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3"/>
                  </a:cxn>
                  <a:cxn ang="0">
                    <a:pos x="23" y="6"/>
                  </a:cxn>
                  <a:cxn ang="0">
                    <a:pos x="18" y="11"/>
                  </a:cxn>
                  <a:cxn ang="0">
                    <a:pos x="15" y="19"/>
                  </a:cxn>
                  <a:cxn ang="0">
                    <a:pos x="13" y="28"/>
                  </a:cxn>
                  <a:cxn ang="0">
                    <a:pos x="12" y="36"/>
                  </a:cxn>
                  <a:cxn ang="0">
                    <a:pos x="10" y="46"/>
                  </a:cxn>
                  <a:cxn ang="0">
                    <a:pos x="12" y="55"/>
                  </a:cxn>
                  <a:cxn ang="0">
                    <a:pos x="12" y="65"/>
                  </a:cxn>
                  <a:cxn ang="0">
                    <a:pos x="13" y="72"/>
                  </a:cxn>
                  <a:cxn ang="0">
                    <a:pos x="15" y="77"/>
                  </a:cxn>
                  <a:cxn ang="0">
                    <a:pos x="20" y="85"/>
                  </a:cxn>
                  <a:cxn ang="0">
                    <a:pos x="25" y="88"/>
                  </a:cxn>
                  <a:cxn ang="0">
                    <a:pos x="30" y="91"/>
                  </a:cxn>
                  <a:cxn ang="0">
                    <a:pos x="30" y="94"/>
                  </a:cxn>
                  <a:cxn ang="0">
                    <a:pos x="22" y="90"/>
                  </a:cxn>
                  <a:cxn ang="0">
                    <a:pos x="17" y="85"/>
                  </a:cxn>
                  <a:cxn ang="0">
                    <a:pos x="10" y="77"/>
                  </a:cxn>
                  <a:cxn ang="0">
                    <a:pos x="5" y="68"/>
                  </a:cxn>
                  <a:cxn ang="0">
                    <a:pos x="2" y="57"/>
                  </a:cxn>
                  <a:cxn ang="0">
                    <a:pos x="0" y="47"/>
                  </a:cxn>
                  <a:cxn ang="0">
                    <a:pos x="4" y="33"/>
                  </a:cxn>
                  <a:cxn ang="0">
                    <a:pos x="9" y="19"/>
                  </a:cxn>
                  <a:cxn ang="0">
                    <a:pos x="15" y="11"/>
                  </a:cxn>
                  <a:cxn ang="0">
                    <a:pos x="22" y="5"/>
                  </a:cxn>
                  <a:cxn ang="0">
                    <a:pos x="30" y="0"/>
                  </a:cxn>
                </a:cxnLst>
                <a:rect l="0" t="0" r="r" b="b"/>
                <a:pathLst>
                  <a:path w="30" h="94">
                    <a:moveTo>
                      <a:pt x="30" y="0"/>
                    </a:moveTo>
                    <a:lnTo>
                      <a:pt x="30" y="3"/>
                    </a:lnTo>
                    <a:lnTo>
                      <a:pt x="23" y="6"/>
                    </a:lnTo>
                    <a:lnTo>
                      <a:pt x="18" y="11"/>
                    </a:lnTo>
                    <a:lnTo>
                      <a:pt x="15" y="19"/>
                    </a:lnTo>
                    <a:lnTo>
                      <a:pt x="13" y="28"/>
                    </a:lnTo>
                    <a:lnTo>
                      <a:pt x="12" y="36"/>
                    </a:lnTo>
                    <a:lnTo>
                      <a:pt x="10" y="46"/>
                    </a:lnTo>
                    <a:lnTo>
                      <a:pt x="12" y="55"/>
                    </a:lnTo>
                    <a:lnTo>
                      <a:pt x="12" y="65"/>
                    </a:lnTo>
                    <a:lnTo>
                      <a:pt x="13" y="72"/>
                    </a:lnTo>
                    <a:lnTo>
                      <a:pt x="15" y="77"/>
                    </a:lnTo>
                    <a:lnTo>
                      <a:pt x="20" y="85"/>
                    </a:lnTo>
                    <a:lnTo>
                      <a:pt x="25" y="88"/>
                    </a:lnTo>
                    <a:lnTo>
                      <a:pt x="30" y="91"/>
                    </a:lnTo>
                    <a:lnTo>
                      <a:pt x="30" y="94"/>
                    </a:lnTo>
                    <a:lnTo>
                      <a:pt x="22" y="90"/>
                    </a:lnTo>
                    <a:lnTo>
                      <a:pt x="17" y="85"/>
                    </a:lnTo>
                    <a:lnTo>
                      <a:pt x="10" y="77"/>
                    </a:lnTo>
                    <a:lnTo>
                      <a:pt x="5" y="68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4" y="33"/>
                    </a:lnTo>
                    <a:lnTo>
                      <a:pt x="9" y="19"/>
                    </a:lnTo>
                    <a:lnTo>
                      <a:pt x="15" y="11"/>
                    </a:lnTo>
                    <a:lnTo>
                      <a:pt x="22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43"/>
              <p:cNvSpPr>
                <a:spLocks noEditPoints="1"/>
              </p:cNvSpPr>
              <p:nvPr/>
            </p:nvSpPr>
            <p:spPr bwMode="auto">
              <a:xfrm>
                <a:off x="4713288" y="4232275"/>
                <a:ext cx="66675" cy="7778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6" y="25"/>
                  </a:cxn>
                  <a:cxn ang="0">
                    <a:pos x="9" y="30"/>
                  </a:cxn>
                  <a:cxn ang="0">
                    <a:pos x="8" y="35"/>
                  </a:cxn>
                  <a:cxn ang="0">
                    <a:pos x="11" y="41"/>
                  </a:cxn>
                  <a:cxn ang="0">
                    <a:pos x="16" y="43"/>
                  </a:cxn>
                  <a:cxn ang="0">
                    <a:pos x="21" y="41"/>
                  </a:cxn>
                  <a:cxn ang="0">
                    <a:pos x="26" y="22"/>
                  </a:cxn>
                  <a:cxn ang="0">
                    <a:pos x="24" y="0"/>
                  </a:cxn>
                  <a:cxn ang="0">
                    <a:pos x="31" y="5"/>
                  </a:cxn>
                  <a:cxn ang="0">
                    <a:pos x="34" y="10"/>
                  </a:cxn>
                  <a:cxn ang="0">
                    <a:pos x="34" y="31"/>
                  </a:cxn>
                  <a:cxn ang="0">
                    <a:pos x="34" y="39"/>
                  </a:cxn>
                  <a:cxn ang="0">
                    <a:pos x="37" y="43"/>
                  </a:cxn>
                  <a:cxn ang="0">
                    <a:pos x="39" y="41"/>
                  </a:cxn>
                  <a:cxn ang="0">
                    <a:pos x="42" y="41"/>
                  </a:cxn>
                  <a:cxn ang="0">
                    <a:pos x="34" y="48"/>
                  </a:cxn>
                  <a:cxn ang="0">
                    <a:pos x="29" y="49"/>
                  </a:cxn>
                  <a:cxn ang="0">
                    <a:pos x="26" y="44"/>
                  </a:cxn>
                  <a:cxn ang="0">
                    <a:pos x="21" y="44"/>
                  </a:cxn>
                  <a:cxn ang="0">
                    <a:pos x="16" y="48"/>
                  </a:cxn>
                  <a:cxn ang="0">
                    <a:pos x="11" y="49"/>
                  </a:cxn>
                  <a:cxn ang="0">
                    <a:pos x="3" y="46"/>
                  </a:cxn>
                  <a:cxn ang="0">
                    <a:pos x="0" y="38"/>
                  </a:cxn>
                  <a:cxn ang="0">
                    <a:pos x="1" y="31"/>
                  </a:cxn>
                  <a:cxn ang="0">
                    <a:pos x="8" y="25"/>
                  </a:cxn>
                  <a:cxn ang="0">
                    <a:pos x="18" y="20"/>
                  </a:cxn>
                  <a:cxn ang="0">
                    <a:pos x="26" y="17"/>
                  </a:cxn>
                  <a:cxn ang="0">
                    <a:pos x="24" y="9"/>
                  </a:cxn>
                  <a:cxn ang="0">
                    <a:pos x="21" y="4"/>
                  </a:cxn>
                  <a:cxn ang="0">
                    <a:pos x="14" y="4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9" y="17"/>
                  </a:cxn>
                  <a:cxn ang="0">
                    <a:pos x="6" y="18"/>
                  </a:cxn>
                  <a:cxn ang="0">
                    <a:pos x="3" y="17"/>
                  </a:cxn>
                  <a:cxn ang="0">
                    <a:pos x="1" y="13"/>
                  </a:cxn>
                  <a:cxn ang="0">
                    <a:pos x="6" y="4"/>
                  </a:cxn>
                  <a:cxn ang="0">
                    <a:pos x="14" y="0"/>
                  </a:cxn>
                </a:cxnLst>
                <a:rect l="0" t="0" r="r" b="b"/>
                <a:pathLst>
                  <a:path w="42" h="49">
                    <a:moveTo>
                      <a:pt x="26" y="22"/>
                    </a:moveTo>
                    <a:lnTo>
                      <a:pt x="21" y="23"/>
                    </a:lnTo>
                    <a:lnTo>
                      <a:pt x="18" y="25"/>
                    </a:lnTo>
                    <a:lnTo>
                      <a:pt x="16" y="25"/>
                    </a:lnTo>
                    <a:lnTo>
                      <a:pt x="13" y="28"/>
                    </a:lnTo>
                    <a:lnTo>
                      <a:pt x="9" y="30"/>
                    </a:lnTo>
                    <a:lnTo>
                      <a:pt x="8" y="31"/>
                    </a:lnTo>
                    <a:lnTo>
                      <a:pt x="8" y="35"/>
                    </a:lnTo>
                    <a:lnTo>
                      <a:pt x="9" y="38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6" y="43"/>
                    </a:lnTo>
                    <a:lnTo>
                      <a:pt x="18" y="43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6" y="22"/>
                    </a:lnTo>
                    <a:close/>
                    <a:moveTo>
                      <a:pt x="19" y="0"/>
                    </a:moveTo>
                    <a:lnTo>
                      <a:pt x="24" y="0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17"/>
                    </a:lnTo>
                    <a:lnTo>
                      <a:pt x="34" y="31"/>
                    </a:lnTo>
                    <a:lnTo>
                      <a:pt x="34" y="38"/>
                    </a:lnTo>
                    <a:lnTo>
                      <a:pt x="34" y="39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9" y="41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39" y="46"/>
                    </a:lnTo>
                    <a:lnTo>
                      <a:pt x="34" y="48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7" y="48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1" y="44"/>
                    </a:lnTo>
                    <a:lnTo>
                      <a:pt x="18" y="46"/>
                    </a:lnTo>
                    <a:lnTo>
                      <a:pt x="16" y="48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1" y="31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3" y="23"/>
                    </a:lnTo>
                    <a:lnTo>
                      <a:pt x="18" y="20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4"/>
              <p:cNvSpPr>
                <a:spLocks/>
              </p:cNvSpPr>
              <p:nvPr/>
            </p:nvSpPr>
            <p:spPr bwMode="auto">
              <a:xfrm>
                <a:off x="4784725" y="4194175"/>
                <a:ext cx="44450" cy="149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"/>
                  </a:cxn>
                  <a:cxn ang="0">
                    <a:pos x="13" y="10"/>
                  </a:cxn>
                  <a:cxn ang="0">
                    <a:pos x="20" y="18"/>
                  </a:cxn>
                  <a:cxn ang="0">
                    <a:pos x="25" y="26"/>
                  </a:cxn>
                  <a:cxn ang="0">
                    <a:pos x="26" y="37"/>
                  </a:cxn>
                  <a:cxn ang="0">
                    <a:pos x="28" y="47"/>
                  </a:cxn>
                  <a:cxn ang="0">
                    <a:pos x="26" y="62"/>
                  </a:cxn>
                  <a:cxn ang="0">
                    <a:pos x="20" y="75"/>
                  </a:cxn>
                  <a:cxn ang="0">
                    <a:pos x="15" y="83"/>
                  </a:cxn>
                  <a:cxn ang="0">
                    <a:pos x="8" y="90"/>
                  </a:cxn>
                  <a:cxn ang="0">
                    <a:pos x="0" y="94"/>
                  </a:cxn>
                  <a:cxn ang="0">
                    <a:pos x="0" y="91"/>
                  </a:cxn>
                  <a:cxn ang="0">
                    <a:pos x="5" y="88"/>
                  </a:cxn>
                  <a:cxn ang="0">
                    <a:pos x="10" y="81"/>
                  </a:cxn>
                  <a:cxn ang="0">
                    <a:pos x="13" y="75"/>
                  </a:cxn>
                  <a:cxn ang="0">
                    <a:pos x="17" y="67"/>
                  </a:cxn>
                  <a:cxn ang="0">
                    <a:pos x="18" y="59"/>
                  </a:cxn>
                  <a:cxn ang="0">
                    <a:pos x="18" y="49"/>
                  </a:cxn>
                  <a:cxn ang="0">
                    <a:pos x="18" y="39"/>
                  </a:cxn>
                  <a:cxn ang="0">
                    <a:pos x="17" y="29"/>
                  </a:cxn>
                  <a:cxn ang="0">
                    <a:pos x="15" y="23"/>
                  </a:cxn>
                  <a:cxn ang="0">
                    <a:pos x="13" y="18"/>
                  </a:cxn>
                  <a:cxn ang="0">
                    <a:pos x="8" y="10"/>
                  </a:cxn>
                  <a:cxn ang="0">
                    <a:pos x="5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8" h="94">
                    <a:moveTo>
                      <a:pt x="0" y="0"/>
                    </a:moveTo>
                    <a:lnTo>
                      <a:pt x="7" y="5"/>
                    </a:lnTo>
                    <a:lnTo>
                      <a:pt x="13" y="10"/>
                    </a:lnTo>
                    <a:lnTo>
                      <a:pt x="20" y="18"/>
                    </a:lnTo>
                    <a:lnTo>
                      <a:pt x="25" y="26"/>
                    </a:lnTo>
                    <a:lnTo>
                      <a:pt x="26" y="37"/>
                    </a:lnTo>
                    <a:lnTo>
                      <a:pt x="28" y="47"/>
                    </a:lnTo>
                    <a:lnTo>
                      <a:pt x="26" y="62"/>
                    </a:lnTo>
                    <a:lnTo>
                      <a:pt x="20" y="75"/>
                    </a:lnTo>
                    <a:lnTo>
                      <a:pt x="15" y="83"/>
                    </a:lnTo>
                    <a:lnTo>
                      <a:pt x="8" y="90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5" y="88"/>
                    </a:lnTo>
                    <a:lnTo>
                      <a:pt x="10" y="81"/>
                    </a:lnTo>
                    <a:lnTo>
                      <a:pt x="13" y="75"/>
                    </a:lnTo>
                    <a:lnTo>
                      <a:pt x="17" y="67"/>
                    </a:lnTo>
                    <a:lnTo>
                      <a:pt x="18" y="59"/>
                    </a:lnTo>
                    <a:lnTo>
                      <a:pt x="18" y="49"/>
                    </a:lnTo>
                    <a:lnTo>
                      <a:pt x="18" y="39"/>
                    </a:lnTo>
                    <a:lnTo>
                      <a:pt x="17" y="29"/>
                    </a:lnTo>
                    <a:lnTo>
                      <a:pt x="15" y="23"/>
                    </a:lnTo>
                    <a:lnTo>
                      <a:pt x="13" y="18"/>
                    </a:lnTo>
                    <a:lnTo>
                      <a:pt x="8" y="10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1"/>
              <p:cNvSpPr>
                <a:spLocks/>
              </p:cNvSpPr>
              <p:nvPr/>
            </p:nvSpPr>
            <p:spPr bwMode="auto">
              <a:xfrm>
                <a:off x="2601913" y="2892425"/>
                <a:ext cx="95250" cy="1143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1" y="2"/>
                  </a:cxn>
                  <a:cxn ang="0">
                    <a:pos x="49" y="4"/>
                  </a:cxn>
                  <a:cxn ang="0">
                    <a:pos x="50" y="5"/>
                  </a:cxn>
                  <a:cxn ang="0">
                    <a:pos x="52" y="5"/>
                  </a:cxn>
                  <a:cxn ang="0">
                    <a:pos x="54" y="4"/>
                  </a:cxn>
                  <a:cxn ang="0">
                    <a:pos x="55" y="4"/>
                  </a:cxn>
                  <a:cxn ang="0">
                    <a:pos x="55" y="0"/>
                  </a:cxn>
                  <a:cxn ang="0">
                    <a:pos x="57" y="0"/>
                  </a:cxn>
                  <a:cxn ang="0">
                    <a:pos x="59" y="25"/>
                  </a:cxn>
                  <a:cxn ang="0">
                    <a:pos x="57" y="25"/>
                  </a:cxn>
                  <a:cxn ang="0">
                    <a:pos x="55" y="18"/>
                  </a:cxn>
                  <a:cxn ang="0">
                    <a:pos x="52" y="13"/>
                  </a:cxn>
                  <a:cxn ang="0">
                    <a:pos x="49" y="8"/>
                  </a:cxn>
                  <a:cxn ang="0">
                    <a:pos x="44" y="7"/>
                  </a:cxn>
                  <a:cxn ang="0">
                    <a:pos x="39" y="5"/>
                  </a:cxn>
                  <a:cxn ang="0">
                    <a:pos x="34" y="4"/>
                  </a:cxn>
                  <a:cxn ang="0">
                    <a:pos x="29" y="5"/>
                  </a:cxn>
                  <a:cxn ang="0">
                    <a:pos x="23" y="7"/>
                  </a:cxn>
                  <a:cxn ang="0">
                    <a:pos x="18" y="12"/>
                  </a:cxn>
                  <a:cxn ang="0">
                    <a:pos x="15" y="18"/>
                  </a:cxn>
                  <a:cxn ang="0">
                    <a:pos x="13" y="25"/>
                  </a:cxn>
                  <a:cxn ang="0">
                    <a:pos x="11" y="30"/>
                  </a:cxn>
                  <a:cxn ang="0">
                    <a:pos x="11" y="38"/>
                  </a:cxn>
                  <a:cxn ang="0">
                    <a:pos x="13" y="46"/>
                  </a:cxn>
                  <a:cxn ang="0">
                    <a:pos x="15" y="54"/>
                  </a:cxn>
                  <a:cxn ang="0">
                    <a:pos x="18" y="59"/>
                  </a:cxn>
                  <a:cxn ang="0">
                    <a:pos x="23" y="64"/>
                  </a:cxn>
                  <a:cxn ang="0">
                    <a:pos x="29" y="67"/>
                  </a:cxn>
                  <a:cxn ang="0">
                    <a:pos x="36" y="67"/>
                  </a:cxn>
                  <a:cxn ang="0">
                    <a:pos x="42" y="67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5" y="59"/>
                  </a:cxn>
                  <a:cxn ang="0">
                    <a:pos x="59" y="54"/>
                  </a:cxn>
                  <a:cxn ang="0">
                    <a:pos x="60" y="54"/>
                  </a:cxn>
                  <a:cxn ang="0">
                    <a:pos x="55" y="62"/>
                  </a:cxn>
                  <a:cxn ang="0">
                    <a:pos x="49" y="69"/>
                  </a:cxn>
                  <a:cxn ang="0">
                    <a:pos x="44" y="70"/>
                  </a:cxn>
                  <a:cxn ang="0">
                    <a:pos x="39" y="72"/>
                  </a:cxn>
                  <a:cxn ang="0">
                    <a:pos x="33" y="72"/>
                  </a:cxn>
                  <a:cxn ang="0">
                    <a:pos x="24" y="72"/>
                  </a:cxn>
                  <a:cxn ang="0">
                    <a:pos x="18" y="69"/>
                  </a:cxn>
                  <a:cxn ang="0">
                    <a:pos x="11" y="65"/>
                  </a:cxn>
                  <a:cxn ang="0">
                    <a:pos x="6" y="59"/>
                  </a:cxn>
                  <a:cxn ang="0">
                    <a:pos x="3" y="52"/>
                  </a:cxn>
                  <a:cxn ang="0">
                    <a:pos x="0" y="46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5" y="18"/>
                  </a:cxn>
                  <a:cxn ang="0">
                    <a:pos x="8" y="13"/>
                  </a:cxn>
                  <a:cxn ang="0">
                    <a:pos x="11" y="8"/>
                  </a:cxn>
                  <a:cxn ang="0">
                    <a:pos x="16" y="5"/>
                  </a:cxn>
                  <a:cxn ang="0">
                    <a:pos x="24" y="2"/>
                  </a:cxn>
                  <a:cxn ang="0">
                    <a:pos x="34" y="0"/>
                  </a:cxn>
                </a:cxnLst>
                <a:rect l="0" t="0" r="r" b="b"/>
                <a:pathLst>
                  <a:path w="60" h="72">
                    <a:moveTo>
                      <a:pt x="34" y="0"/>
                    </a:moveTo>
                    <a:lnTo>
                      <a:pt x="41" y="2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5" y="18"/>
                    </a:lnTo>
                    <a:lnTo>
                      <a:pt x="52" y="13"/>
                    </a:lnTo>
                    <a:lnTo>
                      <a:pt x="49" y="8"/>
                    </a:lnTo>
                    <a:lnTo>
                      <a:pt x="44" y="7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9" y="5"/>
                    </a:lnTo>
                    <a:lnTo>
                      <a:pt x="23" y="7"/>
                    </a:lnTo>
                    <a:lnTo>
                      <a:pt x="18" y="12"/>
                    </a:lnTo>
                    <a:lnTo>
                      <a:pt x="15" y="18"/>
                    </a:lnTo>
                    <a:lnTo>
                      <a:pt x="13" y="25"/>
                    </a:lnTo>
                    <a:lnTo>
                      <a:pt x="11" y="30"/>
                    </a:lnTo>
                    <a:lnTo>
                      <a:pt x="11" y="38"/>
                    </a:lnTo>
                    <a:lnTo>
                      <a:pt x="13" y="46"/>
                    </a:lnTo>
                    <a:lnTo>
                      <a:pt x="15" y="54"/>
                    </a:lnTo>
                    <a:lnTo>
                      <a:pt x="18" y="59"/>
                    </a:lnTo>
                    <a:lnTo>
                      <a:pt x="23" y="64"/>
                    </a:lnTo>
                    <a:lnTo>
                      <a:pt x="29" y="67"/>
                    </a:lnTo>
                    <a:lnTo>
                      <a:pt x="36" y="67"/>
                    </a:lnTo>
                    <a:lnTo>
                      <a:pt x="42" y="67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5" y="59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5" y="62"/>
                    </a:lnTo>
                    <a:lnTo>
                      <a:pt x="49" y="69"/>
                    </a:lnTo>
                    <a:lnTo>
                      <a:pt x="44" y="70"/>
                    </a:lnTo>
                    <a:lnTo>
                      <a:pt x="39" y="72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18" y="69"/>
                    </a:lnTo>
                    <a:lnTo>
                      <a:pt x="11" y="65"/>
                    </a:lnTo>
                    <a:lnTo>
                      <a:pt x="6" y="59"/>
                    </a:lnTo>
                    <a:lnTo>
                      <a:pt x="3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5" y="18"/>
                    </a:lnTo>
                    <a:lnTo>
                      <a:pt x="8" y="13"/>
                    </a:lnTo>
                    <a:lnTo>
                      <a:pt x="11" y="8"/>
                    </a:lnTo>
                    <a:lnTo>
                      <a:pt x="16" y="5"/>
                    </a:lnTo>
                    <a:lnTo>
                      <a:pt x="24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52"/>
              <p:cNvSpPr>
                <a:spLocks noEditPoints="1"/>
              </p:cNvSpPr>
              <p:nvPr/>
            </p:nvSpPr>
            <p:spPr bwMode="auto">
              <a:xfrm>
                <a:off x="2709863" y="2928938"/>
                <a:ext cx="69850" cy="7778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5" y="5"/>
                  </a:cxn>
                  <a:cxn ang="0">
                    <a:pos x="12" y="8"/>
                  </a:cxn>
                  <a:cxn ang="0">
                    <a:pos x="10" y="11"/>
                  </a:cxn>
                  <a:cxn ang="0">
                    <a:pos x="9" y="15"/>
                  </a:cxn>
                  <a:cxn ang="0">
                    <a:pos x="9" y="21"/>
                  </a:cxn>
                  <a:cxn ang="0">
                    <a:pos x="9" y="28"/>
                  </a:cxn>
                  <a:cxn ang="0">
                    <a:pos x="10" y="33"/>
                  </a:cxn>
                  <a:cxn ang="0">
                    <a:pos x="12" y="39"/>
                  </a:cxn>
                  <a:cxn ang="0">
                    <a:pos x="15" y="42"/>
                  </a:cxn>
                  <a:cxn ang="0">
                    <a:pos x="20" y="46"/>
                  </a:cxn>
                  <a:cxn ang="0">
                    <a:pos x="23" y="46"/>
                  </a:cxn>
                  <a:cxn ang="0">
                    <a:pos x="28" y="44"/>
                  </a:cxn>
                  <a:cxn ang="0">
                    <a:pos x="31" y="42"/>
                  </a:cxn>
                  <a:cxn ang="0">
                    <a:pos x="35" y="39"/>
                  </a:cxn>
                  <a:cxn ang="0">
                    <a:pos x="35" y="34"/>
                  </a:cxn>
                  <a:cxn ang="0">
                    <a:pos x="35" y="28"/>
                  </a:cxn>
                  <a:cxn ang="0">
                    <a:pos x="35" y="20"/>
                  </a:cxn>
                  <a:cxn ang="0">
                    <a:pos x="33" y="13"/>
                  </a:cxn>
                  <a:cxn ang="0">
                    <a:pos x="30" y="8"/>
                  </a:cxn>
                  <a:cxn ang="0">
                    <a:pos x="26" y="7"/>
                  </a:cxn>
                  <a:cxn ang="0">
                    <a:pos x="23" y="5"/>
                  </a:cxn>
                  <a:cxn ang="0">
                    <a:pos x="20" y="3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5" y="3"/>
                  </a:cxn>
                  <a:cxn ang="0">
                    <a:pos x="38" y="8"/>
                  </a:cxn>
                  <a:cxn ang="0">
                    <a:pos x="41" y="13"/>
                  </a:cxn>
                  <a:cxn ang="0">
                    <a:pos x="43" y="18"/>
                  </a:cxn>
                  <a:cxn ang="0">
                    <a:pos x="44" y="25"/>
                  </a:cxn>
                  <a:cxn ang="0">
                    <a:pos x="43" y="29"/>
                  </a:cxn>
                  <a:cxn ang="0">
                    <a:pos x="41" y="36"/>
                  </a:cxn>
                  <a:cxn ang="0">
                    <a:pos x="38" y="42"/>
                  </a:cxn>
                  <a:cxn ang="0">
                    <a:pos x="33" y="46"/>
                  </a:cxn>
                  <a:cxn ang="0">
                    <a:pos x="28" y="49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5" y="41"/>
                  </a:cxn>
                  <a:cxn ang="0">
                    <a:pos x="2" y="36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4" y="13"/>
                  </a:cxn>
                  <a:cxn ang="0">
                    <a:pos x="7" y="7"/>
                  </a:cxn>
                  <a:cxn ang="0">
                    <a:pos x="12" y="3"/>
                  </a:cxn>
                  <a:cxn ang="0">
                    <a:pos x="17" y="2"/>
                  </a:cxn>
                  <a:cxn ang="0">
                    <a:pos x="22" y="0"/>
                  </a:cxn>
                </a:cxnLst>
                <a:rect l="0" t="0" r="r" b="b"/>
                <a:pathLst>
                  <a:path w="44" h="49">
                    <a:moveTo>
                      <a:pt x="20" y="3"/>
                    </a:moveTo>
                    <a:lnTo>
                      <a:pt x="15" y="5"/>
                    </a:lnTo>
                    <a:lnTo>
                      <a:pt x="12" y="8"/>
                    </a:lnTo>
                    <a:lnTo>
                      <a:pt x="10" y="11"/>
                    </a:lnTo>
                    <a:lnTo>
                      <a:pt x="9" y="15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5" y="42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8" y="44"/>
                    </a:lnTo>
                    <a:lnTo>
                      <a:pt x="31" y="42"/>
                    </a:lnTo>
                    <a:lnTo>
                      <a:pt x="35" y="39"/>
                    </a:lnTo>
                    <a:lnTo>
                      <a:pt x="35" y="34"/>
                    </a:lnTo>
                    <a:lnTo>
                      <a:pt x="35" y="28"/>
                    </a:lnTo>
                    <a:lnTo>
                      <a:pt x="35" y="20"/>
                    </a:lnTo>
                    <a:lnTo>
                      <a:pt x="33" y="13"/>
                    </a:lnTo>
                    <a:lnTo>
                      <a:pt x="30" y="8"/>
                    </a:lnTo>
                    <a:lnTo>
                      <a:pt x="26" y="7"/>
                    </a:lnTo>
                    <a:lnTo>
                      <a:pt x="23" y="5"/>
                    </a:lnTo>
                    <a:lnTo>
                      <a:pt x="20" y="3"/>
                    </a:lnTo>
                    <a:close/>
                    <a:moveTo>
                      <a:pt x="22" y="0"/>
                    </a:moveTo>
                    <a:lnTo>
                      <a:pt x="28" y="2"/>
                    </a:lnTo>
                    <a:lnTo>
                      <a:pt x="35" y="3"/>
                    </a:lnTo>
                    <a:lnTo>
                      <a:pt x="38" y="8"/>
                    </a:lnTo>
                    <a:lnTo>
                      <a:pt x="41" y="13"/>
                    </a:lnTo>
                    <a:lnTo>
                      <a:pt x="43" y="18"/>
                    </a:lnTo>
                    <a:lnTo>
                      <a:pt x="44" y="25"/>
                    </a:lnTo>
                    <a:lnTo>
                      <a:pt x="43" y="29"/>
                    </a:lnTo>
                    <a:lnTo>
                      <a:pt x="41" y="36"/>
                    </a:lnTo>
                    <a:lnTo>
                      <a:pt x="38" y="42"/>
                    </a:lnTo>
                    <a:lnTo>
                      <a:pt x="33" y="46"/>
                    </a:lnTo>
                    <a:lnTo>
                      <a:pt x="28" y="49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4" y="13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53"/>
              <p:cNvSpPr>
                <a:spLocks/>
              </p:cNvSpPr>
              <p:nvPr/>
            </p:nvSpPr>
            <p:spPr bwMode="auto">
              <a:xfrm>
                <a:off x="2787650" y="2928938"/>
                <a:ext cx="123825" cy="746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8"/>
                  </a:cxn>
                  <a:cxn ang="0">
                    <a:pos x="21" y="5"/>
                  </a:cxn>
                  <a:cxn ang="0">
                    <a:pos x="31" y="0"/>
                  </a:cxn>
                  <a:cxn ang="0">
                    <a:pos x="39" y="3"/>
                  </a:cxn>
                  <a:cxn ang="0">
                    <a:pos x="43" y="11"/>
                  </a:cxn>
                  <a:cxn ang="0">
                    <a:pos x="52" y="2"/>
                  </a:cxn>
                  <a:cxn ang="0">
                    <a:pos x="59" y="0"/>
                  </a:cxn>
                  <a:cxn ang="0">
                    <a:pos x="65" y="2"/>
                  </a:cxn>
                  <a:cxn ang="0">
                    <a:pos x="70" y="8"/>
                  </a:cxn>
                  <a:cxn ang="0">
                    <a:pos x="72" y="18"/>
                  </a:cxn>
                  <a:cxn ang="0">
                    <a:pos x="72" y="41"/>
                  </a:cxn>
                  <a:cxn ang="0">
                    <a:pos x="74" y="46"/>
                  </a:cxn>
                  <a:cxn ang="0">
                    <a:pos x="78" y="47"/>
                  </a:cxn>
                  <a:cxn ang="0">
                    <a:pos x="57" y="47"/>
                  </a:cxn>
                  <a:cxn ang="0">
                    <a:pos x="57" y="47"/>
                  </a:cxn>
                  <a:cxn ang="0">
                    <a:pos x="62" y="46"/>
                  </a:cxn>
                  <a:cxn ang="0">
                    <a:pos x="62" y="42"/>
                  </a:cxn>
                  <a:cxn ang="0">
                    <a:pos x="64" y="38"/>
                  </a:cxn>
                  <a:cxn ang="0">
                    <a:pos x="62" y="13"/>
                  </a:cxn>
                  <a:cxn ang="0">
                    <a:pos x="59" y="8"/>
                  </a:cxn>
                  <a:cxn ang="0">
                    <a:pos x="51" y="8"/>
                  </a:cxn>
                  <a:cxn ang="0">
                    <a:pos x="44" y="13"/>
                  </a:cxn>
                  <a:cxn ang="0">
                    <a:pos x="44" y="38"/>
                  </a:cxn>
                  <a:cxn ang="0">
                    <a:pos x="44" y="44"/>
                  </a:cxn>
                  <a:cxn ang="0">
                    <a:pos x="48" y="47"/>
                  </a:cxn>
                  <a:cxn ang="0">
                    <a:pos x="51" y="47"/>
                  </a:cxn>
                  <a:cxn ang="0">
                    <a:pos x="28" y="47"/>
                  </a:cxn>
                  <a:cxn ang="0">
                    <a:pos x="33" y="46"/>
                  </a:cxn>
                  <a:cxn ang="0">
                    <a:pos x="34" y="42"/>
                  </a:cxn>
                  <a:cxn ang="0">
                    <a:pos x="34" y="38"/>
                  </a:cxn>
                  <a:cxn ang="0">
                    <a:pos x="34" y="13"/>
                  </a:cxn>
                  <a:cxn ang="0">
                    <a:pos x="31" y="8"/>
                  </a:cxn>
                  <a:cxn ang="0">
                    <a:pos x="21" y="8"/>
                  </a:cxn>
                  <a:cxn ang="0">
                    <a:pos x="15" y="13"/>
                  </a:cxn>
                  <a:cxn ang="0">
                    <a:pos x="15" y="41"/>
                  </a:cxn>
                  <a:cxn ang="0">
                    <a:pos x="18" y="46"/>
                  </a:cxn>
                  <a:cxn ang="0">
                    <a:pos x="21" y="47"/>
                  </a:cxn>
                  <a:cxn ang="0">
                    <a:pos x="0" y="47"/>
                  </a:cxn>
                  <a:cxn ang="0">
                    <a:pos x="4" y="47"/>
                  </a:cxn>
                  <a:cxn ang="0">
                    <a:pos x="7" y="44"/>
                  </a:cxn>
                  <a:cxn ang="0">
                    <a:pos x="7" y="38"/>
                  </a:cxn>
                  <a:cxn ang="0">
                    <a:pos x="7" y="13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78" h="47">
                    <a:moveTo>
                      <a:pt x="13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3" y="11"/>
                    </a:lnTo>
                    <a:lnTo>
                      <a:pt x="48" y="5"/>
                    </a:lnTo>
                    <a:lnTo>
                      <a:pt x="52" y="2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9" y="5"/>
                    </a:lnTo>
                    <a:lnTo>
                      <a:pt x="70" y="8"/>
                    </a:lnTo>
                    <a:lnTo>
                      <a:pt x="72" y="11"/>
                    </a:lnTo>
                    <a:lnTo>
                      <a:pt x="72" y="18"/>
                    </a:lnTo>
                    <a:lnTo>
                      <a:pt x="72" y="38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5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9" y="47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2" y="42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64" y="18"/>
                    </a:lnTo>
                    <a:lnTo>
                      <a:pt x="62" y="13"/>
                    </a:lnTo>
                    <a:lnTo>
                      <a:pt x="62" y="10"/>
                    </a:lnTo>
                    <a:lnTo>
                      <a:pt x="59" y="8"/>
                    </a:lnTo>
                    <a:lnTo>
                      <a:pt x="56" y="7"/>
                    </a:lnTo>
                    <a:lnTo>
                      <a:pt x="51" y="8"/>
                    </a:lnTo>
                    <a:lnTo>
                      <a:pt x="48" y="10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38"/>
                    </a:lnTo>
                    <a:lnTo>
                      <a:pt x="44" y="41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8" y="47"/>
                    </a:lnTo>
                    <a:lnTo>
                      <a:pt x="51" y="47"/>
                    </a:lnTo>
                    <a:lnTo>
                      <a:pt x="51" y="47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31" y="47"/>
                    </a:lnTo>
                    <a:lnTo>
                      <a:pt x="33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1" y="8"/>
                    </a:lnTo>
                    <a:lnTo>
                      <a:pt x="18" y="10"/>
                    </a:lnTo>
                    <a:lnTo>
                      <a:pt x="15" y="13"/>
                    </a:lnTo>
                    <a:lnTo>
                      <a:pt x="15" y="38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8" y="46"/>
                    </a:lnTo>
                    <a:lnTo>
                      <a:pt x="20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7" y="41"/>
                    </a:lnTo>
                    <a:lnTo>
                      <a:pt x="7" y="38"/>
                    </a:lnTo>
                    <a:lnTo>
                      <a:pt x="7" y="20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54"/>
              <p:cNvSpPr>
                <a:spLocks noEditPoints="1"/>
              </p:cNvSpPr>
              <p:nvPr/>
            </p:nvSpPr>
            <p:spPr bwMode="auto">
              <a:xfrm>
                <a:off x="2911475" y="2928938"/>
                <a:ext cx="80963" cy="11112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18" y="15"/>
                  </a:cxn>
                  <a:cxn ang="0">
                    <a:pos x="18" y="36"/>
                  </a:cxn>
                  <a:cxn ang="0">
                    <a:pos x="20" y="41"/>
                  </a:cxn>
                  <a:cxn ang="0">
                    <a:pos x="27" y="46"/>
                  </a:cxn>
                  <a:cxn ang="0">
                    <a:pos x="35" y="44"/>
                  </a:cxn>
                  <a:cxn ang="0">
                    <a:pos x="41" y="38"/>
                  </a:cxn>
                  <a:cxn ang="0">
                    <a:pos x="43" y="28"/>
                  </a:cxn>
                  <a:cxn ang="0">
                    <a:pos x="40" y="16"/>
                  </a:cxn>
                  <a:cxn ang="0">
                    <a:pos x="35" y="8"/>
                  </a:cxn>
                  <a:cxn ang="0">
                    <a:pos x="17" y="0"/>
                  </a:cxn>
                  <a:cxn ang="0">
                    <a:pos x="18" y="11"/>
                  </a:cxn>
                  <a:cxn ang="0">
                    <a:pos x="27" y="3"/>
                  </a:cxn>
                  <a:cxn ang="0">
                    <a:pos x="33" y="0"/>
                  </a:cxn>
                  <a:cxn ang="0">
                    <a:pos x="41" y="3"/>
                  </a:cxn>
                  <a:cxn ang="0">
                    <a:pos x="48" y="11"/>
                  </a:cxn>
                  <a:cxn ang="0">
                    <a:pos x="51" y="23"/>
                  </a:cxn>
                  <a:cxn ang="0">
                    <a:pos x="48" y="38"/>
                  </a:cxn>
                  <a:cxn ang="0">
                    <a:pos x="40" y="46"/>
                  </a:cxn>
                  <a:cxn ang="0">
                    <a:pos x="30" y="49"/>
                  </a:cxn>
                  <a:cxn ang="0">
                    <a:pos x="23" y="47"/>
                  </a:cxn>
                  <a:cxn ang="0">
                    <a:pos x="18" y="44"/>
                  </a:cxn>
                  <a:cxn ang="0">
                    <a:pos x="18" y="64"/>
                  </a:cxn>
                  <a:cxn ang="0">
                    <a:pos x="20" y="69"/>
                  </a:cxn>
                  <a:cxn ang="0">
                    <a:pos x="25" y="70"/>
                  </a:cxn>
                  <a:cxn ang="0">
                    <a:pos x="0" y="70"/>
                  </a:cxn>
                  <a:cxn ang="0">
                    <a:pos x="2" y="70"/>
                  </a:cxn>
                  <a:cxn ang="0">
                    <a:pos x="7" y="69"/>
                  </a:cxn>
                  <a:cxn ang="0">
                    <a:pos x="10" y="64"/>
                  </a:cxn>
                  <a:cxn ang="0">
                    <a:pos x="10" y="15"/>
                  </a:cxn>
                  <a:cxn ang="0">
                    <a:pos x="10" y="8"/>
                  </a:cxn>
                  <a:cxn ang="0">
                    <a:pos x="7" y="7"/>
                  </a:cxn>
                  <a:cxn ang="0">
                    <a:pos x="4" y="7"/>
                  </a:cxn>
                </a:cxnLst>
                <a:rect l="0" t="0" r="r" b="b"/>
                <a:pathLst>
                  <a:path w="51" h="70">
                    <a:moveTo>
                      <a:pt x="30" y="8"/>
                    </a:moveTo>
                    <a:lnTo>
                      <a:pt x="25" y="10"/>
                    </a:lnTo>
                    <a:lnTo>
                      <a:pt x="22" y="11"/>
                    </a:lnTo>
                    <a:lnTo>
                      <a:pt x="18" y="15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20" y="41"/>
                    </a:lnTo>
                    <a:lnTo>
                      <a:pt x="23" y="44"/>
                    </a:lnTo>
                    <a:lnTo>
                      <a:pt x="27" y="46"/>
                    </a:lnTo>
                    <a:lnTo>
                      <a:pt x="30" y="46"/>
                    </a:lnTo>
                    <a:lnTo>
                      <a:pt x="35" y="44"/>
                    </a:lnTo>
                    <a:lnTo>
                      <a:pt x="38" y="42"/>
                    </a:lnTo>
                    <a:lnTo>
                      <a:pt x="41" y="38"/>
                    </a:lnTo>
                    <a:lnTo>
                      <a:pt x="41" y="33"/>
                    </a:lnTo>
                    <a:lnTo>
                      <a:pt x="43" y="28"/>
                    </a:lnTo>
                    <a:lnTo>
                      <a:pt x="41" y="21"/>
                    </a:lnTo>
                    <a:lnTo>
                      <a:pt x="40" y="16"/>
                    </a:lnTo>
                    <a:lnTo>
                      <a:pt x="38" y="11"/>
                    </a:lnTo>
                    <a:lnTo>
                      <a:pt x="35" y="8"/>
                    </a:lnTo>
                    <a:lnTo>
                      <a:pt x="30" y="8"/>
                    </a:lnTo>
                    <a:close/>
                    <a:moveTo>
                      <a:pt x="17" y="0"/>
                    </a:moveTo>
                    <a:lnTo>
                      <a:pt x="18" y="0"/>
                    </a:lnTo>
                    <a:lnTo>
                      <a:pt x="18" y="11"/>
                    </a:lnTo>
                    <a:lnTo>
                      <a:pt x="22" y="7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4" y="7"/>
                    </a:lnTo>
                    <a:lnTo>
                      <a:pt x="48" y="11"/>
                    </a:lnTo>
                    <a:lnTo>
                      <a:pt x="51" y="16"/>
                    </a:lnTo>
                    <a:lnTo>
                      <a:pt x="51" y="23"/>
                    </a:lnTo>
                    <a:lnTo>
                      <a:pt x="51" y="31"/>
                    </a:lnTo>
                    <a:lnTo>
                      <a:pt x="48" y="38"/>
                    </a:lnTo>
                    <a:lnTo>
                      <a:pt x="44" y="42"/>
                    </a:lnTo>
                    <a:lnTo>
                      <a:pt x="40" y="46"/>
                    </a:lnTo>
                    <a:lnTo>
                      <a:pt x="35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18" y="44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7"/>
                    </a:lnTo>
                    <a:lnTo>
                      <a:pt x="20" y="69"/>
                    </a:lnTo>
                    <a:lnTo>
                      <a:pt x="22" y="70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7" y="69"/>
                    </a:lnTo>
                    <a:lnTo>
                      <a:pt x="9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55"/>
              <p:cNvSpPr>
                <a:spLocks/>
              </p:cNvSpPr>
              <p:nvPr/>
            </p:nvSpPr>
            <p:spPr bwMode="auto">
              <a:xfrm>
                <a:off x="3000375" y="2932113"/>
                <a:ext cx="77788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31"/>
                  </a:cxn>
                  <a:cxn ang="0">
                    <a:pos x="15" y="34"/>
                  </a:cxn>
                  <a:cxn ang="0">
                    <a:pos x="16" y="37"/>
                  </a:cxn>
                  <a:cxn ang="0">
                    <a:pos x="16" y="39"/>
                  </a:cxn>
                  <a:cxn ang="0">
                    <a:pos x="19" y="40"/>
                  </a:cxn>
                  <a:cxn ang="0">
                    <a:pos x="23" y="40"/>
                  </a:cxn>
                  <a:cxn ang="0">
                    <a:pos x="24" y="40"/>
                  </a:cxn>
                  <a:cxn ang="0">
                    <a:pos x="28" y="39"/>
                  </a:cxn>
                  <a:cxn ang="0">
                    <a:pos x="31" y="37"/>
                  </a:cxn>
                  <a:cxn ang="0">
                    <a:pos x="34" y="34"/>
                  </a:cxn>
                  <a:cxn ang="0">
                    <a:pos x="34" y="8"/>
                  </a:cxn>
                  <a:cxn ang="0">
                    <a:pos x="34" y="5"/>
                  </a:cxn>
                  <a:cxn ang="0">
                    <a:pos x="32" y="3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27"/>
                  </a:cxn>
                  <a:cxn ang="0">
                    <a:pos x="42" y="32"/>
                  </a:cxn>
                  <a:cxn ang="0">
                    <a:pos x="42" y="36"/>
                  </a:cxn>
                  <a:cxn ang="0">
                    <a:pos x="42" y="39"/>
                  </a:cxn>
                  <a:cxn ang="0">
                    <a:pos x="44" y="40"/>
                  </a:cxn>
                  <a:cxn ang="0">
                    <a:pos x="46" y="42"/>
                  </a:cxn>
                  <a:cxn ang="0">
                    <a:pos x="49" y="40"/>
                  </a:cxn>
                  <a:cxn ang="0">
                    <a:pos x="49" y="42"/>
                  </a:cxn>
                  <a:cxn ang="0">
                    <a:pos x="36" y="47"/>
                  </a:cxn>
                  <a:cxn ang="0">
                    <a:pos x="34" y="47"/>
                  </a:cxn>
                  <a:cxn ang="0">
                    <a:pos x="34" y="37"/>
                  </a:cxn>
                  <a:cxn ang="0">
                    <a:pos x="31" y="40"/>
                  </a:cxn>
                  <a:cxn ang="0">
                    <a:pos x="28" y="44"/>
                  </a:cxn>
                  <a:cxn ang="0">
                    <a:pos x="24" y="45"/>
                  </a:cxn>
                  <a:cxn ang="0">
                    <a:pos x="21" y="47"/>
                  </a:cxn>
                  <a:cxn ang="0">
                    <a:pos x="18" y="47"/>
                  </a:cxn>
                  <a:cxn ang="0">
                    <a:pos x="15" y="47"/>
                  </a:cxn>
                  <a:cxn ang="0">
                    <a:pos x="11" y="45"/>
                  </a:cxn>
                  <a:cxn ang="0">
                    <a:pos x="8" y="42"/>
                  </a:cxn>
                  <a:cxn ang="0">
                    <a:pos x="6" y="39"/>
                  </a:cxn>
                  <a:cxn ang="0">
                    <a:pos x="6" y="34"/>
                  </a:cxn>
                  <a:cxn ang="0">
                    <a:pos x="6" y="29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15" y="0"/>
                    </a:lnTo>
                    <a:lnTo>
                      <a:pt x="15" y="31"/>
                    </a:lnTo>
                    <a:lnTo>
                      <a:pt x="15" y="34"/>
                    </a:lnTo>
                    <a:lnTo>
                      <a:pt x="16" y="37"/>
                    </a:lnTo>
                    <a:lnTo>
                      <a:pt x="16" y="39"/>
                    </a:lnTo>
                    <a:lnTo>
                      <a:pt x="19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8" y="39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4" y="8"/>
                    </a:lnTo>
                    <a:lnTo>
                      <a:pt x="34" y="5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2" y="39"/>
                    </a:lnTo>
                    <a:lnTo>
                      <a:pt x="44" y="40"/>
                    </a:lnTo>
                    <a:lnTo>
                      <a:pt x="46" y="42"/>
                    </a:lnTo>
                    <a:lnTo>
                      <a:pt x="49" y="40"/>
                    </a:lnTo>
                    <a:lnTo>
                      <a:pt x="49" y="42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4" y="37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4" y="45"/>
                    </a:lnTo>
                    <a:lnTo>
                      <a:pt x="21" y="47"/>
                    </a:lnTo>
                    <a:lnTo>
                      <a:pt x="18" y="47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8" y="42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6"/>
              <p:cNvSpPr>
                <a:spLocks/>
              </p:cNvSpPr>
              <p:nvPr/>
            </p:nvSpPr>
            <p:spPr bwMode="auto">
              <a:xfrm>
                <a:off x="3079750" y="2908300"/>
                <a:ext cx="47625" cy="984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17" y="15"/>
                  </a:cxn>
                  <a:cxn ang="0">
                    <a:pos x="26" y="15"/>
                  </a:cxn>
                  <a:cxn ang="0">
                    <a:pos x="26" y="18"/>
                  </a:cxn>
                  <a:cxn ang="0">
                    <a:pos x="17" y="18"/>
                  </a:cxn>
                  <a:cxn ang="0">
                    <a:pos x="17" y="47"/>
                  </a:cxn>
                  <a:cxn ang="0">
                    <a:pos x="17" y="52"/>
                  </a:cxn>
                  <a:cxn ang="0">
                    <a:pos x="18" y="54"/>
                  </a:cxn>
                  <a:cxn ang="0">
                    <a:pos x="20" y="55"/>
                  </a:cxn>
                  <a:cxn ang="0">
                    <a:pos x="22" y="55"/>
                  </a:cxn>
                  <a:cxn ang="0">
                    <a:pos x="25" y="55"/>
                  </a:cxn>
                  <a:cxn ang="0">
                    <a:pos x="26" y="52"/>
                  </a:cxn>
                  <a:cxn ang="0">
                    <a:pos x="30" y="52"/>
                  </a:cxn>
                  <a:cxn ang="0">
                    <a:pos x="26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7" y="62"/>
                  </a:cxn>
                  <a:cxn ang="0">
                    <a:pos x="12" y="60"/>
                  </a:cxn>
                  <a:cxn ang="0">
                    <a:pos x="10" y="59"/>
                  </a:cxn>
                  <a:cxn ang="0">
                    <a:pos x="9" y="57"/>
                  </a:cxn>
                  <a:cxn ang="0">
                    <a:pos x="9" y="54"/>
                  </a:cxn>
                  <a:cxn ang="0">
                    <a:pos x="7" y="49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12" y="7"/>
                  </a:cxn>
                  <a:cxn ang="0">
                    <a:pos x="13" y="3"/>
                  </a:cxn>
                  <a:cxn ang="0">
                    <a:pos x="15" y="0"/>
                  </a:cxn>
                </a:cxnLst>
                <a:rect l="0" t="0" r="r" b="b"/>
                <a:pathLst>
                  <a:path w="30" h="62">
                    <a:moveTo>
                      <a:pt x="15" y="0"/>
                    </a:moveTo>
                    <a:lnTo>
                      <a:pt x="17" y="0"/>
                    </a:lnTo>
                    <a:lnTo>
                      <a:pt x="17" y="15"/>
                    </a:lnTo>
                    <a:lnTo>
                      <a:pt x="26" y="15"/>
                    </a:lnTo>
                    <a:lnTo>
                      <a:pt x="26" y="18"/>
                    </a:lnTo>
                    <a:lnTo>
                      <a:pt x="17" y="18"/>
                    </a:lnTo>
                    <a:lnTo>
                      <a:pt x="17" y="47"/>
                    </a:lnTo>
                    <a:lnTo>
                      <a:pt x="17" y="52"/>
                    </a:lnTo>
                    <a:lnTo>
                      <a:pt x="18" y="54"/>
                    </a:lnTo>
                    <a:lnTo>
                      <a:pt x="20" y="55"/>
                    </a:lnTo>
                    <a:lnTo>
                      <a:pt x="22" y="55"/>
                    </a:lnTo>
                    <a:lnTo>
                      <a:pt x="25" y="55"/>
                    </a:lnTo>
                    <a:lnTo>
                      <a:pt x="26" y="52"/>
                    </a:lnTo>
                    <a:lnTo>
                      <a:pt x="30" y="52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7" y="62"/>
                    </a:lnTo>
                    <a:lnTo>
                      <a:pt x="12" y="60"/>
                    </a:lnTo>
                    <a:lnTo>
                      <a:pt x="10" y="59"/>
                    </a:lnTo>
                    <a:lnTo>
                      <a:pt x="9" y="57"/>
                    </a:lnTo>
                    <a:lnTo>
                      <a:pt x="9" y="54"/>
                    </a:lnTo>
                    <a:lnTo>
                      <a:pt x="7" y="49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5" y="13"/>
                    </a:lnTo>
                    <a:lnTo>
                      <a:pt x="12" y="7"/>
                    </a:lnTo>
                    <a:lnTo>
                      <a:pt x="13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57"/>
              <p:cNvSpPr>
                <a:spLocks noEditPoints="1"/>
              </p:cNvSpPr>
              <p:nvPr/>
            </p:nvSpPr>
            <p:spPr bwMode="auto">
              <a:xfrm>
                <a:off x="3132138" y="2928938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7" y="16"/>
                  </a:cxn>
                  <a:cxn ang="0">
                    <a:pos x="28" y="16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3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3" y="5"/>
                  </a:cxn>
                  <a:cxn ang="0">
                    <a:pos x="36" y="10"/>
                  </a:cxn>
                  <a:cxn ang="0">
                    <a:pos x="37" y="13"/>
                  </a:cxn>
                  <a:cxn ang="0">
                    <a:pos x="39" y="20"/>
                  </a:cxn>
                  <a:cxn ang="0">
                    <a:pos x="7" y="20"/>
                  </a:cxn>
                  <a:cxn ang="0">
                    <a:pos x="8" y="25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6" y="38"/>
                  </a:cxn>
                  <a:cxn ang="0">
                    <a:pos x="20" y="39"/>
                  </a:cxn>
                  <a:cxn ang="0">
                    <a:pos x="24" y="41"/>
                  </a:cxn>
                  <a:cxn ang="0">
                    <a:pos x="28" y="39"/>
                  </a:cxn>
                  <a:cxn ang="0">
                    <a:pos x="31" y="38"/>
                  </a:cxn>
                  <a:cxn ang="0">
                    <a:pos x="34" y="34"/>
                  </a:cxn>
                  <a:cxn ang="0">
                    <a:pos x="37" y="29"/>
                  </a:cxn>
                  <a:cxn ang="0">
                    <a:pos x="39" y="31"/>
                  </a:cxn>
                  <a:cxn ang="0">
                    <a:pos x="36" y="38"/>
                  </a:cxn>
                  <a:cxn ang="0">
                    <a:pos x="33" y="44"/>
                  </a:cxn>
                  <a:cxn ang="0">
                    <a:pos x="29" y="47"/>
                  </a:cxn>
                  <a:cxn ang="0">
                    <a:pos x="24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5" y="42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7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5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7" y="16"/>
                    </a:lnTo>
                    <a:lnTo>
                      <a:pt x="28" y="16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29" y="3"/>
                    </a:lnTo>
                    <a:lnTo>
                      <a:pt x="33" y="5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9" y="20"/>
                    </a:lnTo>
                    <a:lnTo>
                      <a:pt x="7" y="20"/>
                    </a:lnTo>
                    <a:lnTo>
                      <a:pt x="8" y="25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6" y="38"/>
                    </a:lnTo>
                    <a:lnTo>
                      <a:pt x="20" y="39"/>
                    </a:lnTo>
                    <a:lnTo>
                      <a:pt x="24" y="41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9" y="31"/>
                    </a:lnTo>
                    <a:lnTo>
                      <a:pt x="36" y="38"/>
                    </a:lnTo>
                    <a:lnTo>
                      <a:pt x="33" y="44"/>
                    </a:lnTo>
                    <a:lnTo>
                      <a:pt x="29" y="47"/>
                    </a:lnTo>
                    <a:lnTo>
                      <a:pt x="24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5" y="42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58"/>
              <p:cNvSpPr>
                <a:spLocks/>
              </p:cNvSpPr>
              <p:nvPr/>
            </p:nvSpPr>
            <p:spPr bwMode="auto">
              <a:xfrm>
                <a:off x="2598738" y="3097213"/>
                <a:ext cx="65088" cy="11430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5" y="0"/>
                  </a:cxn>
                  <a:cxn ang="0">
                    <a:pos x="39" y="3"/>
                  </a:cxn>
                  <a:cxn ang="0">
                    <a:pos x="41" y="5"/>
                  </a:cxn>
                  <a:cxn ang="0">
                    <a:pos x="41" y="8"/>
                  </a:cxn>
                  <a:cxn ang="0">
                    <a:pos x="41" y="11"/>
                  </a:cxn>
                  <a:cxn ang="0">
                    <a:pos x="38" y="13"/>
                  </a:cxn>
                  <a:cxn ang="0">
                    <a:pos x="35" y="11"/>
                  </a:cxn>
                  <a:cxn ang="0">
                    <a:pos x="33" y="10"/>
                  </a:cxn>
                  <a:cxn ang="0">
                    <a:pos x="31" y="8"/>
                  </a:cxn>
                  <a:cxn ang="0">
                    <a:pos x="30" y="5"/>
                  </a:cxn>
                  <a:cxn ang="0">
                    <a:pos x="28" y="3"/>
                  </a:cxn>
                  <a:cxn ang="0">
                    <a:pos x="25" y="3"/>
                  </a:cxn>
                  <a:cxn ang="0">
                    <a:pos x="23" y="3"/>
                  </a:cxn>
                  <a:cxn ang="0">
                    <a:pos x="21" y="3"/>
                  </a:cxn>
                  <a:cxn ang="0">
                    <a:pos x="20" y="5"/>
                  </a:cxn>
                  <a:cxn ang="0">
                    <a:pos x="18" y="8"/>
                  </a:cxn>
                  <a:cxn ang="0">
                    <a:pos x="18" y="10"/>
                  </a:cxn>
                  <a:cxn ang="0">
                    <a:pos x="18" y="15"/>
                  </a:cxn>
                  <a:cxn ang="0">
                    <a:pos x="18" y="21"/>
                  </a:cxn>
                  <a:cxn ang="0">
                    <a:pos x="18" y="24"/>
                  </a:cxn>
                  <a:cxn ang="0">
                    <a:pos x="30" y="24"/>
                  </a:cxn>
                  <a:cxn ang="0">
                    <a:pos x="30" y="28"/>
                  </a:cxn>
                  <a:cxn ang="0">
                    <a:pos x="18" y="28"/>
                  </a:cxn>
                  <a:cxn ang="0">
                    <a:pos x="18" y="60"/>
                  </a:cxn>
                  <a:cxn ang="0">
                    <a:pos x="18" y="65"/>
                  </a:cxn>
                  <a:cxn ang="0">
                    <a:pos x="20" y="68"/>
                  </a:cxn>
                  <a:cxn ang="0">
                    <a:pos x="21" y="70"/>
                  </a:cxn>
                  <a:cxn ang="0">
                    <a:pos x="25" y="70"/>
                  </a:cxn>
                  <a:cxn ang="0">
                    <a:pos x="28" y="70"/>
                  </a:cxn>
                  <a:cxn ang="0">
                    <a:pos x="28" y="72"/>
                  </a:cxn>
                  <a:cxn ang="0">
                    <a:pos x="0" y="72"/>
                  </a:cxn>
                  <a:cxn ang="0">
                    <a:pos x="0" y="70"/>
                  </a:cxn>
                  <a:cxn ang="0">
                    <a:pos x="2" y="70"/>
                  </a:cxn>
                  <a:cxn ang="0">
                    <a:pos x="7" y="70"/>
                  </a:cxn>
                  <a:cxn ang="0">
                    <a:pos x="8" y="68"/>
                  </a:cxn>
                  <a:cxn ang="0">
                    <a:pos x="8" y="67"/>
                  </a:cxn>
                  <a:cxn ang="0">
                    <a:pos x="8" y="64"/>
                  </a:cxn>
                  <a:cxn ang="0">
                    <a:pos x="8" y="60"/>
                  </a:cxn>
                  <a:cxn ang="0">
                    <a:pos x="8" y="28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23"/>
                  </a:cxn>
                  <a:cxn ang="0">
                    <a:pos x="10" y="16"/>
                  </a:cxn>
                  <a:cxn ang="0">
                    <a:pos x="12" y="10"/>
                  </a:cxn>
                  <a:cxn ang="0">
                    <a:pos x="15" y="7"/>
                  </a:cxn>
                  <a:cxn ang="0">
                    <a:pos x="18" y="2"/>
                  </a:cxn>
                  <a:cxn ang="0">
                    <a:pos x="23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72">
                    <a:moveTo>
                      <a:pt x="28" y="0"/>
                    </a:moveTo>
                    <a:lnTo>
                      <a:pt x="35" y="0"/>
                    </a:lnTo>
                    <a:lnTo>
                      <a:pt x="39" y="3"/>
                    </a:lnTo>
                    <a:lnTo>
                      <a:pt x="41" y="5"/>
                    </a:lnTo>
                    <a:lnTo>
                      <a:pt x="41" y="8"/>
                    </a:lnTo>
                    <a:lnTo>
                      <a:pt x="41" y="11"/>
                    </a:lnTo>
                    <a:lnTo>
                      <a:pt x="38" y="13"/>
                    </a:lnTo>
                    <a:lnTo>
                      <a:pt x="35" y="11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30" y="5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8" y="21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0" y="28"/>
                    </a:lnTo>
                    <a:lnTo>
                      <a:pt x="18" y="28"/>
                    </a:lnTo>
                    <a:lnTo>
                      <a:pt x="18" y="60"/>
                    </a:lnTo>
                    <a:lnTo>
                      <a:pt x="18" y="65"/>
                    </a:lnTo>
                    <a:lnTo>
                      <a:pt x="20" y="68"/>
                    </a:lnTo>
                    <a:lnTo>
                      <a:pt x="21" y="70"/>
                    </a:lnTo>
                    <a:lnTo>
                      <a:pt x="25" y="70"/>
                    </a:lnTo>
                    <a:lnTo>
                      <a:pt x="28" y="70"/>
                    </a:lnTo>
                    <a:lnTo>
                      <a:pt x="28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7" y="70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8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10" y="16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59"/>
              <p:cNvSpPr>
                <a:spLocks noEditPoints="1"/>
              </p:cNvSpPr>
              <p:nvPr/>
            </p:nvSpPr>
            <p:spPr bwMode="auto">
              <a:xfrm>
                <a:off x="2654300" y="3135313"/>
                <a:ext cx="61913" cy="77788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4" y="4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27" y="15"/>
                  </a:cxn>
                  <a:cxn ang="0">
                    <a:pos x="27" y="12"/>
                  </a:cxn>
                  <a:cxn ang="0">
                    <a:pos x="26" y="9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1" y="4"/>
                  </a:cxn>
                  <a:cxn ang="0">
                    <a:pos x="17" y="4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4" y="5"/>
                  </a:cxn>
                  <a:cxn ang="0">
                    <a:pos x="35" y="9"/>
                  </a:cxn>
                  <a:cxn ang="0">
                    <a:pos x="37" y="13"/>
                  </a:cxn>
                  <a:cxn ang="0">
                    <a:pos x="39" y="18"/>
                  </a:cxn>
                  <a:cxn ang="0">
                    <a:pos x="6" y="18"/>
                  </a:cxn>
                  <a:cxn ang="0">
                    <a:pos x="8" y="25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16" y="38"/>
                  </a:cxn>
                  <a:cxn ang="0">
                    <a:pos x="19" y="40"/>
                  </a:cxn>
                  <a:cxn ang="0">
                    <a:pos x="24" y="40"/>
                  </a:cxn>
                  <a:cxn ang="0">
                    <a:pos x="27" y="40"/>
                  </a:cxn>
                  <a:cxn ang="0">
                    <a:pos x="30" y="38"/>
                  </a:cxn>
                  <a:cxn ang="0">
                    <a:pos x="34" y="35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5" y="38"/>
                  </a:cxn>
                  <a:cxn ang="0">
                    <a:pos x="32" y="43"/>
                  </a:cxn>
                  <a:cxn ang="0">
                    <a:pos x="29" y="46"/>
                  </a:cxn>
                  <a:cxn ang="0">
                    <a:pos x="24" y="48"/>
                  </a:cxn>
                  <a:cxn ang="0">
                    <a:pos x="19" y="49"/>
                  </a:cxn>
                  <a:cxn ang="0">
                    <a:pos x="14" y="48"/>
                  </a:cxn>
                  <a:cxn ang="0">
                    <a:pos x="9" y="46"/>
                  </a:cxn>
                  <a:cxn ang="0">
                    <a:pos x="4" y="43"/>
                  </a:cxn>
                  <a:cxn ang="0">
                    <a:pos x="1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9" y="4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7" y="4"/>
                    </a:moveTo>
                    <a:lnTo>
                      <a:pt x="14" y="4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17" y="4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5" y="9"/>
                    </a:lnTo>
                    <a:lnTo>
                      <a:pt x="37" y="13"/>
                    </a:lnTo>
                    <a:lnTo>
                      <a:pt x="39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9" y="30"/>
                    </a:lnTo>
                    <a:lnTo>
                      <a:pt x="11" y="35"/>
                    </a:lnTo>
                    <a:lnTo>
                      <a:pt x="16" y="38"/>
                    </a:lnTo>
                    <a:lnTo>
                      <a:pt x="19" y="40"/>
                    </a:lnTo>
                    <a:lnTo>
                      <a:pt x="24" y="40"/>
                    </a:lnTo>
                    <a:lnTo>
                      <a:pt x="27" y="40"/>
                    </a:lnTo>
                    <a:lnTo>
                      <a:pt x="30" y="38"/>
                    </a:lnTo>
                    <a:lnTo>
                      <a:pt x="34" y="35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5" y="38"/>
                    </a:lnTo>
                    <a:lnTo>
                      <a:pt x="32" y="43"/>
                    </a:lnTo>
                    <a:lnTo>
                      <a:pt x="29" y="46"/>
                    </a:lnTo>
                    <a:lnTo>
                      <a:pt x="24" y="48"/>
                    </a:lnTo>
                    <a:lnTo>
                      <a:pt x="19" y="49"/>
                    </a:lnTo>
                    <a:lnTo>
                      <a:pt x="14" y="48"/>
                    </a:lnTo>
                    <a:lnTo>
                      <a:pt x="9" y="46"/>
                    </a:lnTo>
                    <a:lnTo>
                      <a:pt x="4" y="43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60"/>
              <p:cNvSpPr>
                <a:spLocks noEditPoints="1"/>
              </p:cNvSpPr>
              <p:nvPr/>
            </p:nvSpPr>
            <p:spPr bwMode="auto">
              <a:xfrm>
                <a:off x="2725738" y="3135313"/>
                <a:ext cx="68263" cy="77788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6" y="25"/>
                  </a:cxn>
                  <a:cxn ang="0">
                    <a:pos x="12" y="30"/>
                  </a:cxn>
                  <a:cxn ang="0">
                    <a:pos x="10" y="35"/>
                  </a:cxn>
                  <a:cxn ang="0">
                    <a:pos x="12" y="40"/>
                  </a:cxn>
                  <a:cxn ang="0">
                    <a:pos x="16" y="43"/>
                  </a:cxn>
                  <a:cxn ang="0">
                    <a:pos x="23" y="40"/>
                  </a:cxn>
                  <a:cxn ang="0">
                    <a:pos x="26" y="20"/>
                  </a:cxn>
                  <a:cxn ang="0">
                    <a:pos x="25" y="0"/>
                  </a:cxn>
                  <a:cxn ang="0">
                    <a:pos x="33" y="4"/>
                  </a:cxn>
                  <a:cxn ang="0">
                    <a:pos x="34" y="10"/>
                  </a:cxn>
                  <a:cxn ang="0">
                    <a:pos x="34" y="31"/>
                  </a:cxn>
                  <a:cxn ang="0">
                    <a:pos x="36" y="40"/>
                  </a:cxn>
                  <a:cxn ang="0">
                    <a:pos x="38" y="43"/>
                  </a:cxn>
                  <a:cxn ang="0">
                    <a:pos x="41" y="41"/>
                  </a:cxn>
                  <a:cxn ang="0">
                    <a:pos x="43" y="41"/>
                  </a:cxn>
                  <a:cxn ang="0">
                    <a:pos x="36" y="48"/>
                  </a:cxn>
                  <a:cxn ang="0">
                    <a:pos x="29" y="48"/>
                  </a:cxn>
                  <a:cxn ang="0">
                    <a:pos x="26" y="44"/>
                  </a:cxn>
                  <a:cxn ang="0">
                    <a:pos x="23" y="44"/>
                  </a:cxn>
                  <a:cxn ang="0">
                    <a:pos x="18" y="48"/>
                  </a:cxn>
                  <a:cxn ang="0">
                    <a:pos x="12" y="49"/>
                  </a:cxn>
                  <a:cxn ang="0">
                    <a:pos x="3" y="46"/>
                  </a:cxn>
                  <a:cxn ang="0">
                    <a:pos x="0" y="36"/>
                  </a:cxn>
                  <a:cxn ang="0">
                    <a:pos x="2" y="31"/>
                  </a:cxn>
                  <a:cxn ang="0">
                    <a:pos x="10" y="25"/>
                  </a:cxn>
                  <a:cxn ang="0">
                    <a:pos x="20" y="20"/>
                  </a:cxn>
                  <a:cxn ang="0">
                    <a:pos x="26" y="15"/>
                  </a:cxn>
                  <a:cxn ang="0">
                    <a:pos x="26" y="9"/>
                  </a:cxn>
                  <a:cxn ang="0">
                    <a:pos x="21" y="4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12" y="12"/>
                  </a:cxn>
                  <a:cxn ang="0">
                    <a:pos x="10" y="17"/>
                  </a:cxn>
                  <a:cxn ang="0">
                    <a:pos x="7" y="17"/>
                  </a:cxn>
                  <a:cxn ang="0">
                    <a:pos x="3" y="17"/>
                  </a:cxn>
                  <a:cxn ang="0">
                    <a:pos x="3" y="12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43" h="49">
                    <a:moveTo>
                      <a:pt x="26" y="20"/>
                    </a:moveTo>
                    <a:lnTo>
                      <a:pt x="21" y="22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3" y="27"/>
                    </a:lnTo>
                    <a:lnTo>
                      <a:pt x="12" y="30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3" y="41"/>
                    </a:lnTo>
                    <a:lnTo>
                      <a:pt x="16" y="43"/>
                    </a:lnTo>
                    <a:lnTo>
                      <a:pt x="20" y="41"/>
                    </a:lnTo>
                    <a:lnTo>
                      <a:pt x="23" y="40"/>
                    </a:lnTo>
                    <a:lnTo>
                      <a:pt x="26" y="38"/>
                    </a:lnTo>
                    <a:lnTo>
                      <a:pt x="26" y="20"/>
                    </a:lnTo>
                    <a:close/>
                    <a:moveTo>
                      <a:pt x="20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17"/>
                    </a:lnTo>
                    <a:lnTo>
                      <a:pt x="34" y="31"/>
                    </a:lnTo>
                    <a:lnTo>
                      <a:pt x="34" y="36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41" y="41"/>
                    </a:lnTo>
                    <a:lnTo>
                      <a:pt x="43" y="40"/>
                    </a:lnTo>
                    <a:lnTo>
                      <a:pt x="43" y="41"/>
                    </a:lnTo>
                    <a:lnTo>
                      <a:pt x="39" y="46"/>
                    </a:lnTo>
                    <a:lnTo>
                      <a:pt x="36" y="48"/>
                    </a:lnTo>
                    <a:lnTo>
                      <a:pt x="31" y="49"/>
                    </a:lnTo>
                    <a:lnTo>
                      <a:pt x="29" y="48"/>
                    </a:lnTo>
                    <a:lnTo>
                      <a:pt x="28" y="46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3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2" y="49"/>
                    </a:lnTo>
                    <a:lnTo>
                      <a:pt x="7" y="48"/>
                    </a:lnTo>
                    <a:lnTo>
                      <a:pt x="3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10" y="25"/>
                    </a:lnTo>
                    <a:lnTo>
                      <a:pt x="13" y="23"/>
                    </a:lnTo>
                    <a:lnTo>
                      <a:pt x="20" y="20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9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61"/>
              <p:cNvSpPr>
                <a:spLocks/>
              </p:cNvSpPr>
              <p:nvPr/>
            </p:nvSpPr>
            <p:spPr bwMode="auto">
              <a:xfrm>
                <a:off x="2795588" y="3113088"/>
                <a:ext cx="46038" cy="1000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14"/>
                  </a:cxn>
                  <a:cxn ang="0">
                    <a:pos x="26" y="14"/>
                  </a:cxn>
                  <a:cxn ang="0">
                    <a:pos x="26" y="18"/>
                  </a:cxn>
                  <a:cxn ang="0">
                    <a:pos x="16" y="18"/>
                  </a:cxn>
                  <a:cxn ang="0">
                    <a:pos x="16" y="49"/>
                  </a:cxn>
                  <a:cxn ang="0">
                    <a:pos x="16" y="52"/>
                  </a:cxn>
                  <a:cxn ang="0">
                    <a:pos x="18" y="55"/>
                  </a:cxn>
                  <a:cxn ang="0">
                    <a:pos x="18" y="55"/>
                  </a:cxn>
                  <a:cxn ang="0">
                    <a:pos x="21" y="57"/>
                  </a:cxn>
                  <a:cxn ang="0">
                    <a:pos x="25" y="55"/>
                  </a:cxn>
                  <a:cxn ang="0">
                    <a:pos x="26" y="54"/>
                  </a:cxn>
                  <a:cxn ang="0">
                    <a:pos x="29" y="54"/>
                  </a:cxn>
                  <a:cxn ang="0">
                    <a:pos x="26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6" y="63"/>
                  </a:cxn>
                  <a:cxn ang="0">
                    <a:pos x="12" y="62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8" y="55"/>
                  </a:cxn>
                  <a:cxn ang="0">
                    <a:pos x="7" y="50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5" y="13"/>
                  </a:cxn>
                  <a:cxn ang="0">
                    <a:pos x="12" y="6"/>
                  </a:cxn>
                  <a:cxn ang="0">
                    <a:pos x="13" y="5"/>
                  </a:cxn>
                  <a:cxn ang="0">
                    <a:pos x="15" y="0"/>
                  </a:cxn>
                </a:cxnLst>
                <a:rect l="0" t="0" r="r" b="b"/>
                <a:pathLst>
                  <a:path w="29" h="63">
                    <a:moveTo>
                      <a:pt x="15" y="0"/>
                    </a:moveTo>
                    <a:lnTo>
                      <a:pt x="16" y="0"/>
                    </a:lnTo>
                    <a:lnTo>
                      <a:pt x="16" y="14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16" y="18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21" y="57"/>
                    </a:lnTo>
                    <a:lnTo>
                      <a:pt x="25" y="55"/>
                    </a:lnTo>
                    <a:lnTo>
                      <a:pt x="26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6" y="63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62"/>
              <p:cNvSpPr>
                <a:spLocks/>
              </p:cNvSpPr>
              <p:nvPr/>
            </p:nvSpPr>
            <p:spPr bwMode="auto">
              <a:xfrm>
                <a:off x="2841625" y="3135313"/>
                <a:ext cx="80963" cy="777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7" y="31"/>
                  </a:cxn>
                  <a:cxn ang="0">
                    <a:pos x="17" y="36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22" y="41"/>
                  </a:cxn>
                  <a:cxn ang="0">
                    <a:pos x="23" y="43"/>
                  </a:cxn>
                  <a:cxn ang="0">
                    <a:pos x="27" y="41"/>
                  </a:cxn>
                  <a:cxn ang="0">
                    <a:pos x="28" y="41"/>
                  </a:cxn>
                  <a:cxn ang="0">
                    <a:pos x="31" y="40"/>
                  </a:cxn>
                  <a:cxn ang="0">
                    <a:pos x="36" y="36"/>
                  </a:cxn>
                  <a:cxn ang="0">
                    <a:pos x="36" y="10"/>
                  </a:cxn>
                  <a:cxn ang="0">
                    <a:pos x="35" y="7"/>
                  </a:cxn>
                  <a:cxn ang="0">
                    <a:pos x="35" y="4"/>
                  </a:cxn>
                  <a:cxn ang="0">
                    <a:pos x="33" y="2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44" y="0"/>
                  </a:cxn>
                  <a:cxn ang="0">
                    <a:pos x="44" y="30"/>
                  </a:cxn>
                  <a:cxn ang="0">
                    <a:pos x="44" y="35"/>
                  </a:cxn>
                  <a:cxn ang="0">
                    <a:pos x="44" y="38"/>
                  </a:cxn>
                  <a:cxn ang="0">
                    <a:pos x="44" y="40"/>
                  </a:cxn>
                  <a:cxn ang="0">
                    <a:pos x="46" y="43"/>
                  </a:cxn>
                  <a:cxn ang="0">
                    <a:pos x="48" y="43"/>
                  </a:cxn>
                  <a:cxn ang="0">
                    <a:pos x="49" y="43"/>
                  </a:cxn>
                  <a:cxn ang="0">
                    <a:pos x="51" y="43"/>
                  </a:cxn>
                  <a:cxn ang="0">
                    <a:pos x="38" y="49"/>
                  </a:cxn>
                  <a:cxn ang="0">
                    <a:pos x="36" y="49"/>
                  </a:cxn>
                  <a:cxn ang="0">
                    <a:pos x="36" y="38"/>
                  </a:cxn>
                  <a:cxn ang="0">
                    <a:pos x="31" y="43"/>
                  </a:cxn>
                  <a:cxn ang="0">
                    <a:pos x="28" y="46"/>
                  </a:cxn>
                  <a:cxn ang="0">
                    <a:pos x="27" y="48"/>
                  </a:cxn>
                  <a:cxn ang="0">
                    <a:pos x="23" y="48"/>
                  </a:cxn>
                  <a:cxn ang="0">
                    <a:pos x="20" y="49"/>
                  </a:cxn>
                  <a:cxn ang="0">
                    <a:pos x="15" y="48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9" y="41"/>
                  </a:cxn>
                  <a:cxn ang="0">
                    <a:pos x="7" y="36"/>
                  </a:cxn>
                  <a:cxn ang="0">
                    <a:pos x="7" y="31"/>
                  </a:cxn>
                  <a:cxn ang="0">
                    <a:pos x="7" y="10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49">
                    <a:moveTo>
                      <a:pt x="0" y="0"/>
                    </a:moveTo>
                    <a:lnTo>
                      <a:pt x="17" y="0"/>
                    </a:lnTo>
                    <a:lnTo>
                      <a:pt x="17" y="31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22" y="41"/>
                    </a:lnTo>
                    <a:lnTo>
                      <a:pt x="23" y="43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1" y="40"/>
                    </a:lnTo>
                    <a:lnTo>
                      <a:pt x="36" y="36"/>
                    </a:lnTo>
                    <a:lnTo>
                      <a:pt x="36" y="10"/>
                    </a:lnTo>
                    <a:lnTo>
                      <a:pt x="35" y="7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4" y="30"/>
                    </a:lnTo>
                    <a:lnTo>
                      <a:pt x="44" y="35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6" y="43"/>
                    </a:lnTo>
                    <a:lnTo>
                      <a:pt x="48" y="43"/>
                    </a:lnTo>
                    <a:lnTo>
                      <a:pt x="49" y="43"/>
                    </a:lnTo>
                    <a:lnTo>
                      <a:pt x="51" y="43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8" y="46"/>
                    </a:lnTo>
                    <a:lnTo>
                      <a:pt x="27" y="48"/>
                    </a:lnTo>
                    <a:lnTo>
                      <a:pt x="23" y="48"/>
                    </a:lnTo>
                    <a:lnTo>
                      <a:pt x="20" y="49"/>
                    </a:lnTo>
                    <a:lnTo>
                      <a:pt x="15" y="48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9" y="41"/>
                    </a:lnTo>
                    <a:lnTo>
                      <a:pt x="7" y="36"/>
                    </a:lnTo>
                    <a:lnTo>
                      <a:pt x="7" y="31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63"/>
              <p:cNvSpPr>
                <a:spLocks/>
              </p:cNvSpPr>
              <p:nvPr/>
            </p:nvSpPr>
            <p:spPr bwMode="auto">
              <a:xfrm>
                <a:off x="2925763" y="3135313"/>
                <a:ext cx="53975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2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4" y="7"/>
                  </a:cxn>
                  <a:cxn ang="0">
                    <a:pos x="32" y="9"/>
                  </a:cxn>
                  <a:cxn ang="0">
                    <a:pos x="32" y="10"/>
                  </a:cxn>
                  <a:cxn ang="0">
                    <a:pos x="31" y="12"/>
                  </a:cxn>
                  <a:cxn ang="0">
                    <a:pos x="29" y="12"/>
                  </a:cxn>
                  <a:cxn ang="0">
                    <a:pos x="27" y="12"/>
                  </a:cxn>
                  <a:cxn ang="0">
                    <a:pos x="26" y="10"/>
                  </a:cxn>
                  <a:cxn ang="0">
                    <a:pos x="24" y="9"/>
                  </a:cxn>
                  <a:cxn ang="0">
                    <a:pos x="22" y="7"/>
                  </a:cxn>
                  <a:cxn ang="0">
                    <a:pos x="19" y="9"/>
                  </a:cxn>
                  <a:cxn ang="0">
                    <a:pos x="18" y="12"/>
                  </a:cxn>
                  <a:cxn ang="0">
                    <a:pos x="14" y="17"/>
                  </a:cxn>
                  <a:cxn ang="0">
                    <a:pos x="14" y="36"/>
                  </a:cxn>
                  <a:cxn ang="0">
                    <a:pos x="16" y="40"/>
                  </a:cxn>
                  <a:cxn ang="0">
                    <a:pos x="16" y="43"/>
                  </a:cxn>
                  <a:cxn ang="0">
                    <a:pos x="19" y="46"/>
                  </a:cxn>
                  <a:cxn ang="0">
                    <a:pos x="21" y="46"/>
                  </a:cxn>
                  <a:cxn ang="0">
                    <a:pos x="24" y="46"/>
                  </a:cxn>
                  <a:cxn ang="0">
                    <a:pos x="24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6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6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0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4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2"/>
                    </a:lnTo>
                    <a:lnTo>
                      <a:pt x="19" y="5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4" y="17"/>
                    </a:lnTo>
                    <a:lnTo>
                      <a:pt x="14" y="36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4"/>
              <p:cNvSpPr>
                <a:spLocks noEditPoints="1"/>
              </p:cNvSpPr>
              <p:nvPr/>
            </p:nvSpPr>
            <p:spPr bwMode="auto">
              <a:xfrm>
                <a:off x="2984500" y="3135313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7" y="15"/>
                  </a:cxn>
                  <a:cxn ang="0">
                    <a:pos x="28" y="15"/>
                  </a:cxn>
                  <a:cxn ang="0">
                    <a:pos x="28" y="12"/>
                  </a:cxn>
                  <a:cxn ang="0">
                    <a:pos x="26" y="9"/>
                  </a:cxn>
                  <a:cxn ang="0">
                    <a:pos x="25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3" y="5"/>
                  </a:cxn>
                  <a:cxn ang="0">
                    <a:pos x="36" y="9"/>
                  </a:cxn>
                  <a:cxn ang="0">
                    <a:pos x="38" y="13"/>
                  </a:cxn>
                  <a:cxn ang="0">
                    <a:pos x="39" y="18"/>
                  </a:cxn>
                  <a:cxn ang="0">
                    <a:pos x="7" y="18"/>
                  </a:cxn>
                  <a:cxn ang="0">
                    <a:pos x="8" y="25"/>
                  </a:cxn>
                  <a:cxn ang="0">
                    <a:pos x="10" y="30"/>
                  </a:cxn>
                  <a:cxn ang="0">
                    <a:pos x="12" y="35"/>
                  </a:cxn>
                  <a:cxn ang="0">
                    <a:pos x="16" y="38"/>
                  </a:cxn>
                  <a:cxn ang="0">
                    <a:pos x="20" y="40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1" y="38"/>
                  </a:cxn>
                  <a:cxn ang="0">
                    <a:pos x="34" y="35"/>
                  </a:cxn>
                  <a:cxn ang="0">
                    <a:pos x="38" y="30"/>
                  </a:cxn>
                  <a:cxn ang="0">
                    <a:pos x="39" y="30"/>
                  </a:cxn>
                  <a:cxn ang="0">
                    <a:pos x="36" y="38"/>
                  </a:cxn>
                  <a:cxn ang="0">
                    <a:pos x="33" y="43"/>
                  </a:cxn>
                  <a:cxn ang="0">
                    <a:pos x="29" y="46"/>
                  </a:cxn>
                  <a:cxn ang="0">
                    <a:pos x="25" y="48"/>
                  </a:cxn>
                  <a:cxn ang="0">
                    <a:pos x="20" y="49"/>
                  </a:cxn>
                  <a:cxn ang="0">
                    <a:pos x="15" y="48"/>
                  </a:cxn>
                  <a:cxn ang="0">
                    <a:pos x="10" y="46"/>
                  </a:cxn>
                  <a:cxn ang="0">
                    <a:pos x="5" y="43"/>
                  </a:cxn>
                  <a:cxn ang="0">
                    <a:pos x="2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5" y="7"/>
                  </a:cxn>
                  <a:cxn ang="0">
                    <a:pos x="10" y="4"/>
                  </a:cxn>
                  <a:cxn ang="0">
                    <a:pos x="15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4"/>
                    </a:moveTo>
                    <a:lnTo>
                      <a:pt x="15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6" y="9"/>
                    </a:lnTo>
                    <a:lnTo>
                      <a:pt x="38" y="13"/>
                    </a:lnTo>
                    <a:lnTo>
                      <a:pt x="39" y="18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12" y="35"/>
                    </a:lnTo>
                    <a:lnTo>
                      <a:pt x="16" y="38"/>
                    </a:lnTo>
                    <a:lnTo>
                      <a:pt x="20" y="40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1" y="38"/>
                    </a:lnTo>
                    <a:lnTo>
                      <a:pt x="34" y="35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6" y="38"/>
                    </a:lnTo>
                    <a:lnTo>
                      <a:pt x="33" y="43"/>
                    </a:lnTo>
                    <a:lnTo>
                      <a:pt x="29" y="46"/>
                    </a:lnTo>
                    <a:lnTo>
                      <a:pt x="25" y="48"/>
                    </a:lnTo>
                    <a:lnTo>
                      <a:pt x="20" y="49"/>
                    </a:lnTo>
                    <a:lnTo>
                      <a:pt x="15" y="48"/>
                    </a:lnTo>
                    <a:lnTo>
                      <a:pt x="10" y="46"/>
                    </a:lnTo>
                    <a:lnTo>
                      <a:pt x="5" y="43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5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65"/>
              <p:cNvSpPr>
                <a:spLocks noEditPoints="1"/>
              </p:cNvSpPr>
              <p:nvPr/>
            </p:nvSpPr>
            <p:spPr bwMode="auto">
              <a:xfrm>
                <a:off x="2598738" y="3302000"/>
                <a:ext cx="76200" cy="115888"/>
              </a:xfrm>
              <a:custGeom>
                <a:avLst/>
                <a:gdLst/>
                <a:ahLst/>
                <a:cxnLst>
                  <a:cxn ang="0">
                    <a:pos x="21" y="27"/>
                  </a:cxn>
                  <a:cxn ang="0">
                    <a:pos x="18" y="29"/>
                  </a:cxn>
                  <a:cxn ang="0">
                    <a:pos x="13" y="32"/>
                  </a:cxn>
                  <a:cxn ang="0">
                    <a:pos x="12" y="36"/>
                  </a:cxn>
                  <a:cxn ang="0">
                    <a:pos x="10" y="40"/>
                  </a:cxn>
                  <a:cxn ang="0">
                    <a:pos x="8" y="47"/>
                  </a:cxn>
                  <a:cxn ang="0">
                    <a:pos x="10" y="52"/>
                  </a:cxn>
                  <a:cxn ang="0">
                    <a:pos x="12" y="58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3" y="67"/>
                  </a:cxn>
                  <a:cxn ang="0">
                    <a:pos x="28" y="65"/>
                  </a:cxn>
                  <a:cxn ang="0">
                    <a:pos x="33" y="62"/>
                  </a:cxn>
                  <a:cxn ang="0">
                    <a:pos x="33" y="40"/>
                  </a:cxn>
                  <a:cxn ang="0">
                    <a:pos x="33" y="37"/>
                  </a:cxn>
                  <a:cxn ang="0">
                    <a:pos x="31" y="34"/>
                  </a:cxn>
                  <a:cxn ang="0">
                    <a:pos x="30" y="31"/>
                  </a:cxn>
                  <a:cxn ang="0">
                    <a:pos x="26" y="29"/>
                  </a:cxn>
                  <a:cxn ang="0">
                    <a:pos x="21" y="27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54"/>
                  </a:cxn>
                  <a:cxn ang="0">
                    <a:pos x="41" y="58"/>
                  </a:cxn>
                  <a:cxn ang="0">
                    <a:pos x="41" y="62"/>
                  </a:cxn>
                  <a:cxn ang="0">
                    <a:pos x="43" y="65"/>
                  </a:cxn>
                  <a:cxn ang="0">
                    <a:pos x="43" y="67"/>
                  </a:cxn>
                  <a:cxn ang="0">
                    <a:pos x="44" y="68"/>
                  </a:cxn>
                  <a:cxn ang="0">
                    <a:pos x="46" y="68"/>
                  </a:cxn>
                  <a:cxn ang="0">
                    <a:pos x="48" y="67"/>
                  </a:cxn>
                  <a:cxn ang="0">
                    <a:pos x="48" y="68"/>
                  </a:cxn>
                  <a:cxn ang="0">
                    <a:pos x="35" y="73"/>
                  </a:cxn>
                  <a:cxn ang="0">
                    <a:pos x="33" y="73"/>
                  </a:cxn>
                  <a:cxn ang="0">
                    <a:pos x="33" y="65"/>
                  </a:cxn>
                  <a:cxn ang="0">
                    <a:pos x="30" y="70"/>
                  </a:cxn>
                  <a:cxn ang="0">
                    <a:pos x="26" y="71"/>
                  </a:cxn>
                  <a:cxn ang="0">
                    <a:pos x="23" y="73"/>
                  </a:cxn>
                  <a:cxn ang="0">
                    <a:pos x="20" y="73"/>
                  </a:cxn>
                  <a:cxn ang="0">
                    <a:pos x="15" y="73"/>
                  </a:cxn>
                  <a:cxn ang="0">
                    <a:pos x="10" y="70"/>
                  </a:cxn>
                  <a:cxn ang="0">
                    <a:pos x="7" y="67"/>
                  </a:cxn>
                  <a:cxn ang="0">
                    <a:pos x="4" y="63"/>
                  </a:cxn>
                  <a:cxn ang="0">
                    <a:pos x="2" y="57"/>
                  </a:cxn>
                  <a:cxn ang="0">
                    <a:pos x="0" y="50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7" y="32"/>
                  </a:cxn>
                  <a:cxn ang="0">
                    <a:pos x="12" y="29"/>
                  </a:cxn>
                  <a:cxn ang="0">
                    <a:pos x="17" y="26"/>
                  </a:cxn>
                  <a:cxn ang="0">
                    <a:pos x="23" y="24"/>
                  </a:cxn>
                  <a:cxn ang="0">
                    <a:pos x="26" y="26"/>
                  </a:cxn>
                  <a:cxn ang="0">
                    <a:pos x="30" y="27"/>
                  </a:cxn>
                  <a:cxn ang="0">
                    <a:pos x="33" y="29"/>
                  </a:cxn>
                  <a:cxn ang="0">
                    <a:pos x="33" y="19"/>
                  </a:cxn>
                  <a:cxn ang="0">
                    <a:pos x="33" y="14"/>
                  </a:cxn>
                  <a:cxn ang="0">
                    <a:pos x="33" y="11"/>
                  </a:cxn>
                  <a:cxn ang="0">
                    <a:pos x="33" y="10"/>
                  </a:cxn>
                  <a:cxn ang="0">
                    <a:pos x="31" y="6"/>
                  </a:cxn>
                  <a:cxn ang="0">
                    <a:pos x="30" y="6"/>
                  </a:cxn>
                  <a:cxn ang="0">
                    <a:pos x="26" y="6"/>
                  </a:cxn>
                  <a:cxn ang="0">
                    <a:pos x="26" y="5"/>
                  </a:cxn>
                  <a:cxn ang="0">
                    <a:pos x="39" y="0"/>
                  </a:cxn>
                </a:cxnLst>
                <a:rect l="0" t="0" r="r" b="b"/>
                <a:pathLst>
                  <a:path w="48" h="73">
                    <a:moveTo>
                      <a:pt x="21" y="27"/>
                    </a:moveTo>
                    <a:lnTo>
                      <a:pt x="18" y="29"/>
                    </a:lnTo>
                    <a:lnTo>
                      <a:pt x="13" y="32"/>
                    </a:lnTo>
                    <a:lnTo>
                      <a:pt x="12" y="36"/>
                    </a:lnTo>
                    <a:lnTo>
                      <a:pt x="10" y="40"/>
                    </a:lnTo>
                    <a:lnTo>
                      <a:pt x="8" y="47"/>
                    </a:lnTo>
                    <a:lnTo>
                      <a:pt x="10" y="52"/>
                    </a:lnTo>
                    <a:lnTo>
                      <a:pt x="12" y="58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3" y="67"/>
                    </a:lnTo>
                    <a:lnTo>
                      <a:pt x="28" y="65"/>
                    </a:lnTo>
                    <a:lnTo>
                      <a:pt x="33" y="62"/>
                    </a:lnTo>
                    <a:lnTo>
                      <a:pt x="33" y="40"/>
                    </a:lnTo>
                    <a:lnTo>
                      <a:pt x="33" y="37"/>
                    </a:lnTo>
                    <a:lnTo>
                      <a:pt x="31" y="34"/>
                    </a:lnTo>
                    <a:lnTo>
                      <a:pt x="30" y="31"/>
                    </a:lnTo>
                    <a:lnTo>
                      <a:pt x="26" y="29"/>
                    </a:lnTo>
                    <a:lnTo>
                      <a:pt x="21" y="27"/>
                    </a:lnTo>
                    <a:close/>
                    <a:moveTo>
                      <a:pt x="39" y="0"/>
                    </a:moveTo>
                    <a:lnTo>
                      <a:pt x="41" y="0"/>
                    </a:lnTo>
                    <a:lnTo>
                      <a:pt x="41" y="54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43" y="65"/>
                    </a:lnTo>
                    <a:lnTo>
                      <a:pt x="43" y="67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7"/>
                    </a:lnTo>
                    <a:lnTo>
                      <a:pt x="48" y="68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3" y="65"/>
                    </a:lnTo>
                    <a:lnTo>
                      <a:pt x="30" y="70"/>
                    </a:lnTo>
                    <a:lnTo>
                      <a:pt x="26" y="71"/>
                    </a:lnTo>
                    <a:lnTo>
                      <a:pt x="23" y="73"/>
                    </a:lnTo>
                    <a:lnTo>
                      <a:pt x="20" y="73"/>
                    </a:lnTo>
                    <a:lnTo>
                      <a:pt x="15" y="73"/>
                    </a:lnTo>
                    <a:lnTo>
                      <a:pt x="10" y="70"/>
                    </a:lnTo>
                    <a:lnTo>
                      <a:pt x="7" y="67"/>
                    </a:lnTo>
                    <a:lnTo>
                      <a:pt x="4" y="63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7" y="32"/>
                    </a:lnTo>
                    <a:lnTo>
                      <a:pt x="12" y="29"/>
                    </a:lnTo>
                    <a:lnTo>
                      <a:pt x="17" y="26"/>
                    </a:lnTo>
                    <a:lnTo>
                      <a:pt x="23" y="24"/>
                    </a:lnTo>
                    <a:lnTo>
                      <a:pt x="26" y="26"/>
                    </a:lnTo>
                    <a:lnTo>
                      <a:pt x="30" y="27"/>
                    </a:lnTo>
                    <a:lnTo>
                      <a:pt x="33" y="29"/>
                    </a:lnTo>
                    <a:lnTo>
                      <a:pt x="33" y="19"/>
                    </a:lnTo>
                    <a:lnTo>
                      <a:pt x="33" y="14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6"/>
              <p:cNvSpPr>
                <a:spLocks noEditPoints="1"/>
              </p:cNvSpPr>
              <p:nvPr/>
            </p:nvSpPr>
            <p:spPr bwMode="auto">
              <a:xfrm>
                <a:off x="2681288" y="3340100"/>
                <a:ext cx="63500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2" y="7"/>
                  </a:cxn>
                  <a:cxn ang="0">
                    <a:pos x="9" y="12"/>
                  </a:cxn>
                  <a:cxn ang="0">
                    <a:pos x="9" y="16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7" y="7"/>
                  </a:cxn>
                  <a:cxn ang="0">
                    <a:pos x="23" y="5"/>
                  </a:cxn>
                  <a:cxn ang="0">
                    <a:pos x="22" y="5"/>
                  </a:cxn>
                  <a:cxn ang="0">
                    <a:pos x="18" y="3"/>
                  </a:cxn>
                  <a:cxn ang="0">
                    <a:pos x="22" y="0"/>
                  </a:cxn>
                  <a:cxn ang="0">
                    <a:pos x="27" y="2"/>
                  </a:cxn>
                  <a:cxn ang="0">
                    <a:pos x="31" y="3"/>
                  </a:cxn>
                  <a:cxn ang="0">
                    <a:pos x="35" y="5"/>
                  </a:cxn>
                  <a:cxn ang="0">
                    <a:pos x="36" y="10"/>
                  </a:cxn>
                  <a:cxn ang="0">
                    <a:pos x="40" y="13"/>
                  </a:cxn>
                  <a:cxn ang="0">
                    <a:pos x="40" y="20"/>
                  </a:cxn>
                  <a:cxn ang="0">
                    <a:pos x="9" y="20"/>
                  </a:cxn>
                  <a:cxn ang="0">
                    <a:pos x="9" y="25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7" y="38"/>
                  </a:cxn>
                  <a:cxn ang="0">
                    <a:pos x="20" y="39"/>
                  </a:cxn>
                  <a:cxn ang="0">
                    <a:pos x="25" y="41"/>
                  </a:cxn>
                  <a:cxn ang="0">
                    <a:pos x="30" y="41"/>
                  </a:cxn>
                  <a:cxn ang="0">
                    <a:pos x="33" y="39"/>
                  </a:cxn>
                  <a:cxn ang="0">
                    <a:pos x="36" y="36"/>
                  </a:cxn>
                  <a:cxn ang="0">
                    <a:pos x="38" y="30"/>
                  </a:cxn>
                  <a:cxn ang="0">
                    <a:pos x="40" y="31"/>
                  </a:cxn>
                  <a:cxn ang="0">
                    <a:pos x="38" y="38"/>
                  </a:cxn>
                  <a:cxn ang="0">
                    <a:pos x="33" y="44"/>
                  </a:cxn>
                  <a:cxn ang="0">
                    <a:pos x="30" y="47"/>
                  </a:cxn>
                  <a:cxn ang="0">
                    <a:pos x="25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7" y="43"/>
                  </a:cxn>
                  <a:cxn ang="0">
                    <a:pos x="4" y="38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12"/>
                  </a:cxn>
                  <a:cxn ang="0">
                    <a:pos x="7" y="7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22" y="0"/>
                  </a:cxn>
                </a:cxnLst>
                <a:rect l="0" t="0" r="r" b="b"/>
                <a:pathLst>
                  <a:path w="40" h="49">
                    <a:moveTo>
                      <a:pt x="18" y="3"/>
                    </a:moveTo>
                    <a:lnTo>
                      <a:pt x="15" y="5"/>
                    </a:lnTo>
                    <a:lnTo>
                      <a:pt x="12" y="7"/>
                    </a:lnTo>
                    <a:lnTo>
                      <a:pt x="9" y="12"/>
                    </a:lnTo>
                    <a:lnTo>
                      <a:pt x="9" y="16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8" y="3"/>
                    </a:lnTo>
                    <a:close/>
                    <a:moveTo>
                      <a:pt x="22" y="0"/>
                    </a:moveTo>
                    <a:lnTo>
                      <a:pt x="27" y="2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36" y="10"/>
                    </a:lnTo>
                    <a:lnTo>
                      <a:pt x="40" y="13"/>
                    </a:lnTo>
                    <a:lnTo>
                      <a:pt x="40" y="20"/>
                    </a:lnTo>
                    <a:lnTo>
                      <a:pt x="9" y="20"/>
                    </a:lnTo>
                    <a:lnTo>
                      <a:pt x="9" y="25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5" y="41"/>
                    </a:lnTo>
                    <a:lnTo>
                      <a:pt x="30" y="41"/>
                    </a:lnTo>
                    <a:lnTo>
                      <a:pt x="33" y="39"/>
                    </a:lnTo>
                    <a:lnTo>
                      <a:pt x="36" y="36"/>
                    </a:lnTo>
                    <a:lnTo>
                      <a:pt x="38" y="30"/>
                    </a:lnTo>
                    <a:lnTo>
                      <a:pt x="40" y="31"/>
                    </a:lnTo>
                    <a:lnTo>
                      <a:pt x="38" y="38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5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67"/>
              <p:cNvSpPr>
                <a:spLocks/>
              </p:cNvSpPr>
              <p:nvPr/>
            </p:nvSpPr>
            <p:spPr bwMode="auto">
              <a:xfrm>
                <a:off x="2759075" y="3340100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16"/>
                  </a:cxn>
                  <a:cxn ang="0">
                    <a:pos x="26" y="16"/>
                  </a:cxn>
                  <a:cxn ang="0">
                    <a:pos x="25" y="10"/>
                  </a:cxn>
                  <a:cxn ang="0">
                    <a:pos x="22" y="7"/>
                  </a:cxn>
                  <a:cxn ang="0">
                    <a:pos x="18" y="5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7" y="10"/>
                  </a:cxn>
                  <a:cxn ang="0">
                    <a:pos x="7" y="13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3" y="18"/>
                  </a:cxn>
                  <a:cxn ang="0">
                    <a:pos x="22" y="23"/>
                  </a:cxn>
                  <a:cxn ang="0">
                    <a:pos x="26" y="26"/>
                  </a:cxn>
                  <a:cxn ang="0">
                    <a:pos x="30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30" y="43"/>
                  </a:cxn>
                  <a:cxn ang="0">
                    <a:pos x="26" y="46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12" y="49"/>
                  </a:cxn>
                  <a:cxn ang="0">
                    <a:pos x="5" y="47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39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5" y="46"/>
                  </a:cxn>
                  <a:cxn ang="0">
                    <a:pos x="18" y="46"/>
                  </a:cxn>
                  <a:cxn ang="0">
                    <a:pos x="22" y="44"/>
                  </a:cxn>
                  <a:cxn ang="0">
                    <a:pos x="23" y="43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2" y="33"/>
                  </a:cxn>
                  <a:cxn ang="0">
                    <a:pos x="18" y="31"/>
                  </a:cxn>
                  <a:cxn ang="0">
                    <a:pos x="12" y="28"/>
                  </a:cxn>
                  <a:cxn ang="0">
                    <a:pos x="5" y="25"/>
                  </a:cxn>
                  <a:cxn ang="0">
                    <a:pos x="2" y="21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8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3" y="18"/>
                    </a:lnTo>
                    <a:lnTo>
                      <a:pt x="22" y="23"/>
                    </a:lnTo>
                    <a:lnTo>
                      <a:pt x="26" y="26"/>
                    </a:lnTo>
                    <a:lnTo>
                      <a:pt x="30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30" y="43"/>
                    </a:lnTo>
                    <a:lnTo>
                      <a:pt x="26" y="46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5" y="46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2" y="33"/>
                    </a:lnTo>
                    <a:lnTo>
                      <a:pt x="18" y="31"/>
                    </a:lnTo>
                    <a:lnTo>
                      <a:pt x="12" y="28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68"/>
              <p:cNvSpPr>
                <a:spLocks/>
              </p:cNvSpPr>
              <p:nvPr/>
            </p:nvSpPr>
            <p:spPr bwMode="auto">
              <a:xfrm>
                <a:off x="2819400" y="3340100"/>
                <a:ext cx="61913" cy="777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2"/>
                  </a:cxn>
                  <a:cxn ang="0">
                    <a:pos x="32" y="5"/>
                  </a:cxn>
                  <a:cxn ang="0">
                    <a:pos x="36" y="8"/>
                  </a:cxn>
                  <a:cxn ang="0">
                    <a:pos x="37" y="12"/>
                  </a:cxn>
                  <a:cxn ang="0">
                    <a:pos x="36" y="13"/>
                  </a:cxn>
                  <a:cxn ang="0">
                    <a:pos x="36" y="15"/>
                  </a:cxn>
                  <a:cxn ang="0">
                    <a:pos x="34" y="15"/>
                  </a:cxn>
                  <a:cxn ang="0">
                    <a:pos x="32" y="16"/>
                  </a:cxn>
                  <a:cxn ang="0">
                    <a:pos x="29" y="15"/>
                  </a:cxn>
                  <a:cxn ang="0">
                    <a:pos x="29" y="13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3" y="5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0" y="12"/>
                  </a:cxn>
                  <a:cxn ang="0">
                    <a:pos x="10" y="15"/>
                  </a:cxn>
                  <a:cxn ang="0">
                    <a:pos x="8" y="20"/>
                  </a:cxn>
                  <a:cxn ang="0">
                    <a:pos x="10" y="28"/>
                  </a:cxn>
                  <a:cxn ang="0">
                    <a:pos x="13" y="34"/>
                  </a:cxn>
                  <a:cxn ang="0">
                    <a:pos x="16" y="38"/>
                  </a:cxn>
                  <a:cxn ang="0">
                    <a:pos x="19" y="39"/>
                  </a:cxn>
                  <a:cxn ang="0">
                    <a:pos x="24" y="41"/>
                  </a:cxn>
                  <a:cxn ang="0">
                    <a:pos x="28" y="39"/>
                  </a:cxn>
                  <a:cxn ang="0">
                    <a:pos x="32" y="38"/>
                  </a:cxn>
                  <a:cxn ang="0">
                    <a:pos x="36" y="34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7" y="36"/>
                  </a:cxn>
                  <a:cxn ang="0">
                    <a:pos x="34" y="41"/>
                  </a:cxn>
                  <a:cxn ang="0">
                    <a:pos x="31" y="44"/>
                  </a:cxn>
                  <a:cxn ang="0">
                    <a:pos x="26" y="47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10" y="46"/>
                  </a:cxn>
                  <a:cxn ang="0">
                    <a:pos x="6" y="43"/>
                  </a:cxn>
                  <a:cxn ang="0">
                    <a:pos x="3" y="38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21" y="0"/>
                    </a:moveTo>
                    <a:lnTo>
                      <a:pt x="28" y="2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2" y="16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8" y="20"/>
                    </a:lnTo>
                    <a:lnTo>
                      <a:pt x="10" y="28"/>
                    </a:lnTo>
                    <a:lnTo>
                      <a:pt x="13" y="34"/>
                    </a:lnTo>
                    <a:lnTo>
                      <a:pt x="16" y="38"/>
                    </a:lnTo>
                    <a:lnTo>
                      <a:pt x="19" y="39"/>
                    </a:lnTo>
                    <a:lnTo>
                      <a:pt x="24" y="41"/>
                    </a:lnTo>
                    <a:lnTo>
                      <a:pt x="28" y="39"/>
                    </a:lnTo>
                    <a:lnTo>
                      <a:pt x="32" y="38"/>
                    </a:lnTo>
                    <a:lnTo>
                      <a:pt x="36" y="34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7" y="36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6" y="47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10" y="46"/>
                    </a:lnTo>
                    <a:lnTo>
                      <a:pt x="6" y="43"/>
                    </a:lnTo>
                    <a:lnTo>
                      <a:pt x="3" y="38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69"/>
              <p:cNvSpPr>
                <a:spLocks/>
              </p:cNvSpPr>
              <p:nvPr/>
            </p:nvSpPr>
            <p:spPr bwMode="auto">
              <a:xfrm>
                <a:off x="2889250" y="3340100"/>
                <a:ext cx="53975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9" y="7"/>
                  </a:cxn>
                  <a:cxn ang="0">
                    <a:pos x="23" y="2"/>
                  </a:cxn>
                  <a:cxn ang="0">
                    <a:pos x="28" y="0"/>
                  </a:cxn>
                  <a:cxn ang="0">
                    <a:pos x="29" y="2"/>
                  </a:cxn>
                  <a:cxn ang="0">
                    <a:pos x="32" y="3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0"/>
                  </a:cxn>
                  <a:cxn ang="0">
                    <a:pos x="32" y="12"/>
                  </a:cxn>
                  <a:cxn ang="0">
                    <a:pos x="31" y="12"/>
                  </a:cxn>
                  <a:cxn ang="0">
                    <a:pos x="29" y="13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8" y="12"/>
                  </a:cxn>
                  <a:cxn ang="0">
                    <a:pos x="14" y="16"/>
                  </a:cxn>
                  <a:cxn ang="0">
                    <a:pos x="14" y="38"/>
                  </a:cxn>
                  <a:cxn ang="0">
                    <a:pos x="16" y="41"/>
                  </a:cxn>
                  <a:cxn ang="0">
                    <a:pos x="16" y="44"/>
                  </a:cxn>
                  <a:cxn ang="0">
                    <a:pos x="19" y="46"/>
                  </a:cxn>
                  <a:cxn ang="0">
                    <a:pos x="21" y="47"/>
                  </a:cxn>
                  <a:cxn ang="0">
                    <a:pos x="24" y="47"/>
                  </a:cxn>
                  <a:cxn ang="0">
                    <a:pos x="24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46"/>
                  </a:cxn>
                  <a:cxn ang="0">
                    <a:pos x="6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4" h="49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9" y="13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4" y="38"/>
                    </a:lnTo>
                    <a:lnTo>
                      <a:pt x="16" y="41"/>
                    </a:lnTo>
                    <a:lnTo>
                      <a:pt x="16" y="44"/>
                    </a:lnTo>
                    <a:lnTo>
                      <a:pt x="19" y="46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70"/>
              <p:cNvSpPr>
                <a:spLocks noEditPoints="1"/>
              </p:cNvSpPr>
              <p:nvPr/>
            </p:nvSpPr>
            <p:spPr bwMode="auto">
              <a:xfrm>
                <a:off x="2947988" y="3302000"/>
                <a:ext cx="36513" cy="115888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7" y="24"/>
                  </a:cxn>
                  <a:cxn ang="0">
                    <a:pos x="17" y="62"/>
                  </a:cxn>
                  <a:cxn ang="0">
                    <a:pos x="17" y="65"/>
                  </a:cxn>
                  <a:cxn ang="0">
                    <a:pos x="17" y="68"/>
                  </a:cxn>
                  <a:cxn ang="0">
                    <a:pos x="18" y="70"/>
                  </a:cxn>
                  <a:cxn ang="0">
                    <a:pos x="20" y="71"/>
                  </a:cxn>
                  <a:cxn ang="0">
                    <a:pos x="23" y="71"/>
                  </a:cxn>
                  <a:cxn ang="0">
                    <a:pos x="23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4" y="71"/>
                  </a:cxn>
                  <a:cxn ang="0">
                    <a:pos x="5" y="70"/>
                  </a:cxn>
                  <a:cxn ang="0">
                    <a:pos x="7" y="68"/>
                  </a:cxn>
                  <a:cxn ang="0">
                    <a:pos x="7" y="65"/>
                  </a:cxn>
                  <a:cxn ang="0">
                    <a:pos x="7" y="62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34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2" y="31"/>
                  </a:cxn>
                  <a:cxn ang="0">
                    <a:pos x="0" y="31"/>
                  </a:cxn>
                  <a:cxn ang="0">
                    <a:pos x="13" y="24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17" y="6"/>
                  </a:cxn>
                  <a:cxn ang="0">
                    <a:pos x="17" y="8"/>
                  </a:cxn>
                  <a:cxn ang="0">
                    <a:pos x="15" y="10"/>
                  </a:cxn>
                  <a:cxn ang="0">
                    <a:pos x="13" y="11"/>
                  </a:cxn>
                  <a:cxn ang="0">
                    <a:pos x="12" y="11"/>
                  </a:cxn>
                  <a:cxn ang="0">
                    <a:pos x="8" y="11"/>
                  </a:cxn>
                  <a:cxn ang="0">
                    <a:pos x="7" y="10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73">
                    <a:moveTo>
                      <a:pt x="13" y="24"/>
                    </a:moveTo>
                    <a:lnTo>
                      <a:pt x="17" y="24"/>
                    </a:lnTo>
                    <a:lnTo>
                      <a:pt x="17" y="62"/>
                    </a:lnTo>
                    <a:lnTo>
                      <a:pt x="17" y="65"/>
                    </a:lnTo>
                    <a:lnTo>
                      <a:pt x="17" y="68"/>
                    </a:lnTo>
                    <a:lnTo>
                      <a:pt x="18" y="70"/>
                    </a:lnTo>
                    <a:lnTo>
                      <a:pt x="20" y="71"/>
                    </a:lnTo>
                    <a:lnTo>
                      <a:pt x="23" y="71"/>
                    </a:lnTo>
                    <a:lnTo>
                      <a:pt x="23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4" y="71"/>
                    </a:lnTo>
                    <a:lnTo>
                      <a:pt x="5" y="70"/>
                    </a:lnTo>
                    <a:lnTo>
                      <a:pt x="7" y="68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7" y="44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13" y="24"/>
                    </a:lnTo>
                    <a:close/>
                    <a:moveTo>
                      <a:pt x="12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71"/>
              <p:cNvSpPr>
                <a:spLocks noEditPoints="1"/>
              </p:cNvSpPr>
              <p:nvPr/>
            </p:nvSpPr>
            <p:spPr bwMode="auto">
              <a:xfrm>
                <a:off x="2987675" y="3340100"/>
                <a:ext cx="77788" cy="11112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18" y="15"/>
                  </a:cxn>
                  <a:cxn ang="0">
                    <a:pos x="18" y="36"/>
                  </a:cxn>
                  <a:cxn ang="0">
                    <a:pos x="19" y="41"/>
                  </a:cxn>
                  <a:cxn ang="0">
                    <a:pos x="24" y="46"/>
                  </a:cxn>
                  <a:cxn ang="0">
                    <a:pos x="32" y="46"/>
                  </a:cxn>
                  <a:cxn ang="0">
                    <a:pos x="39" y="38"/>
                  </a:cxn>
                  <a:cxn ang="0">
                    <a:pos x="40" y="28"/>
                  </a:cxn>
                  <a:cxn ang="0">
                    <a:pos x="39" y="16"/>
                  </a:cxn>
                  <a:cxn ang="0">
                    <a:pos x="32" y="10"/>
                  </a:cxn>
                  <a:cxn ang="0">
                    <a:pos x="16" y="0"/>
                  </a:cxn>
                  <a:cxn ang="0">
                    <a:pos x="18" y="12"/>
                  </a:cxn>
                  <a:cxn ang="0">
                    <a:pos x="24" y="3"/>
                  </a:cxn>
                  <a:cxn ang="0">
                    <a:pos x="32" y="0"/>
                  </a:cxn>
                  <a:cxn ang="0">
                    <a:pos x="40" y="3"/>
                  </a:cxn>
                  <a:cxn ang="0">
                    <a:pos x="47" y="12"/>
                  </a:cxn>
                  <a:cxn ang="0">
                    <a:pos x="49" y="23"/>
                  </a:cxn>
                  <a:cxn ang="0">
                    <a:pos x="47" y="38"/>
                  </a:cxn>
                  <a:cxn ang="0">
                    <a:pos x="39" y="46"/>
                  </a:cxn>
                  <a:cxn ang="0">
                    <a:pos x="27" y="49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8" y="64"/>
                  </a:cxn>
                  <a:cxn ang="0">
                    <a:pos x="19" y="69"/>
                  </a:cxn>
                  <a:cxn ang="0">
                    <a:pos x="24" y="70"/>
                  </a:cxn>
                  <a:cxn ang="0">
                    <a:pos x="0" y="70"/>
                  </a:cxn>
                  <a:cxn ang="0">
                    <a:pos x="1" y="70"/>
                  </a:cxn>
                  <a:cxn ang="0">
                    <a:pos x="6" y="69"/>
                  </a:cxn>
                  <a:cxn ang="0">
                    <a:pos x="8" y="64"/>
                  </a:cxn>
                  <a:cxn ang="0">
                    <a:pos x="8" y="15"/>
                  </a:cxn>
                  <a:cxn ang="0">
                    <a:pos x="8" y="8"/>
                  </a:cxn>
                  <a:cxn ang="0">
                    <a:pos x="5" y="7"/>
                  </a:cxn>
                  <a:cxn ang="0">
                    <a:pos x="1" y="7"/>
                  </a:cxn>
                </a:cxnLst>
                <a:rect l="0" t="0" r="r" b="b"/>
                <a:pathLst>
                  <a:path w="49" h="70">
                    <a:moveTo>
                      <a:pt x="27" y="8"/>
                    </a:moveTo>
                    <a:lnTo>
                      <a:pt x="23" y="10"/>
                    </a:lnTo>
                    <a:lnTo>
                      <a:pt x="21" y="12"/>
                    </a:lnTo>
                    <a:lnTo>
                      <a:pt x="18" y="15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19" y="41"/>
                    </a:lnTo>
                    <a:lnTo>
                      <a:pt x="21" y="44"/>
                    </a:lnTo>
                    <a:lnTo>
                      <a:pt x="24" y="46"/>
                    </a:lnTo>
                    <a:lnTo>
                      <a:pt x="27" y="46"/>
                    </a:lnTo>
                    <a:lnTo>
                      <a:pt x="32" y="46"/>
                    </a:lnTo>
                    <a:lnTo>
                      <a:pt x="37" y="43"/>
                    </a:lnTo>
                    <a:lnTo>
                      <a:pt x="39" y="38"/>
                    </a:lnTo>
                    <a:lnTo>
                      <a:pt x="40" y="34"/>
                    </a:lnTo>
                    <a:lnTo>
                      <a:pt x="40" y="28"/>
                    </a:lnTo>
                    <a:lnTo>
                      <a:pt x="40" y="21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7" y="8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21" y="7"/>
                    </a:lnTo>
                    <a:lnTo>
                      <a:pt x="24" y="3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7"/>
                    </a:lnTo>
                    <a:lnTo>
                      <a:pt x="47" y="12"/>
                    </a:lnTo>
                    <a:lnTo>
                      <a:pt x="49" y="16"/>
                    </a:lnTo>
                    <a:lnTo>
                      <a:pt x="49" y="23"/>
                    </a:lnTo>
                    <a:lnTo>
                      <a:pt x="49" y="31"/>
                    </a:lnTo>
                    <a:lnTo>
                      <a:pt x="47" y="38"/>
                    </a:lnTo>
                    <a:lnTo>
                      <a:pt x="42" y="43"/>
                    </a:lnTo>
                    <a:lnTo>
                      <a:pt x="39" y="46"/>
                    </a:lnTo>
                    <a:lnTo>
                      <a:pt x="34" y="49"/>
                    </a:lnTo>
                    <a:lnTo>
                      <a:pt x="27" y="49"/>
                    </a:lnTo>
                    <a:lnTo>
                      <a:pt x="24" y="49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8" y="46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21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5" y="70"/>
                    </a:lnTo>
                    <a:lnTo>
                      <a:pt x="6" y="69"/>
                    </a:lnTo>
                    <a:lnTo>
                      <a:pt x="8" y="67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72"/>
              <p:cNvSpPr>
                <a:spLocks/>
              </p:cNvSpPr>
              <p:nvPr/>
            </p:nvSpPr>
            <p:spPr bwMode="auto">
              <a:xfrm>
                <a:off x="3070225" y="3319463"/>
                <a:ext cx="46038" cy="984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28" y="15"/>
                  </a:cxn>
                  <a:cxn ang="0">
                    <a:pos x="28" y="18"/>
                  </a:cxn>
                  <a:cxn ang="0">
                    <a:pos x="16" y="18"/>
                  </a:cxn>
                  <a:cxn ang="0">
                    <a:pos x="16" y="49"/>
                  </a:cxn>
                  <a:cxn ang="0">
                    <a:pos x="18" y="52"/>
                  </a:cxn>
                  <a:cxn ang="0">
                    <a:pos x="18" y="54"/>
                  </a:cxn>
                  <a:cxn ang="0">
                    <a:pos x="19" y="56"/>
                  </a:cxn>
                  <a:cxn ang="0">
                    <a:pos x="21" y="56"/>
                  </a:cxn>
                  <a:cxn ang="0">
                    <a:pos x="24" y="56"/>
                  </a:cxn>
                  <a:cxn ang="0">
                    <a:pos x="28" y="52"/>
                  </a:cxn>
                  <a:cxn ang="0">
                    <a:pos x="29" y="52"/>
                  </a:cxn>
                  <a:cxn ang="0">
                    <a:pos x="28" y="57"/>
                  </a:cxn>
                  <a:cxn ang="0">
                    <a:pos x="24" y="60"/>
                  </a:cxn>
                  <a:cxn ang="0">
                    <a:pos x="21" y="62"/>
                  </a:cxn>
                  <a:cxn ang="0">
                    <a:pos x="18" y="62"/>
                  </a:cxn>
                  <a:cxn ang="0">
                    <a:pos x="13" y="60"/>
                  </a:cxn>
                  <a:cxn ang="0">
                    <a:pos x="11" y="59"/>
                  </a:cxn>
                  <a:cxn ang="0">
                    <a:pos x="10" y="57"/>
                  </a:cxn>
                  <a:cxn ang="0">
                    <a:pos x="8" y="54"/>
                  </a:cxn>
                  <a:cxn ang="0">
                    <a:pos x="8" y="49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6" y="13"/>
                  </a:cxn>
                  <a:cxn ang="0">
                    <a:pos x="13" y="7"/>
                  </a:cxn>
                  <a:cxn ang="0">
                    <a:pos x="13" y="3"/>
                  </a:cxn>
                  <a:cxn ang="0">
                    <a:pos x="16" y="0"/>
                  </a:cxn>
                </a:cxnLst>
                <a:rect l="0" t="0" r="r" b="b"/>
                <a:pathLst>
                  <a:path w="29" h="62">
                    <a:moveTo>
                      <a:pt x="16" y="0"/>
                    </a:moveTo>
                    <a:lnTo>
                      <a:pt x="16" y="0"/>
                    </a:lnTo>
                    <a:lnTo>
                      <a:pt x="16" y="15"/>
                    </a:lnTo>
                    <a:lnTo>
                      <a:pt x="28" y="15"/>
                    </a:lnTo>
                    <a:lnTo>
                      <a:pt x="28" y="18"/>
                    </a:lnTo>
                    <a:lnTo>
                      <a:pt x="16" y="18"/>
                    </a:lnTo>
                    <a:lnTo>
                      <a:pt x="16" y="49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9" y="5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8" y="57"/>
                    </a:lnTo>
                    <a:lnTo>
                      <a:pt x="24" y="60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3" y="60"/>
                    </a:lnTo>
                    <a:lnTo>
                      <a:pt x="11" y="59"/>
                    </a:lnTo>
                    <a:lnTo>
                      <a:pt x="10" y="57"/>
                    </a:lnTo>
                    <a:lnTo>
                      <a:pt x="8" y="54"/>
                    </a:lnTo>
                    <a:lnTo>
                      <a:pt x="8" y="49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3"/>
                    </a:lnTo>
                    <a:lnTo>
                      <a:pt x="13" y="7"/>
                    </a:lnTo>
                    <a:lnTo>
                      <a:pt x="13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73"/>
              <p:cNvSpPr>
                <a:spLocks noEditPoints="1"/>
              </p:cNvSpPr>
              <p:nvPr/>
            </p:nvSpPr>
            <p:spPr bwMode="auto">
              <a:xfrm>
                <a:off x="3121025" y="3340100"/>
                <a:ext cx="73025" cy="77788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17" y="5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0" y="28"/>
                  </a:cxn>
                  <a:cxn ang="0">
                    <a:pos x="12" y="34"/>
                  </a:cxn>
                  <a:cxn ang="0">
                    <a:pos x="14" y="39"/>
                  </a:cxn>
                  <a:cxn ang="0">
                    <a:pos x="17" y="43"/>
                  </a:cxn>
                  <a:cxn ang="0">
                    <a:pos x="20" y="46"/>
                  </a:cxn>
                  <a:cxn ang="0">
                    <a:pos x="25" y="46"/>
                  </a:cxn>
                  <a:cxn ang="0">
                    <a:pos x="30" y="46"/>
                  </a:cxn>
                  <a:cxn ang="0">
                    <a:pos x="33" y="43"/>
                  </a:cxn>
                  <a:cxn ang="0">
                    <a:pos x="35" y="39"/>
                  </a:cxn>
                  <a:cxn ang="0">
                    <a:pos x="36" y="34"/>
                  </a:cxn>
                  <a:cxn ang="0">
                    <a:pos x="36" y="28"/>
                  </a:cxn>
                  <a:cxn ang="0">
                    <a:pos x="36" y="21"/>
                  </a:cxn>
                  <a:cxn ang="0">
                    <a:pos x="35" y="15"/>
                  </a:cxn>
                  <a:cxn ang="0">
                    <a:pos x="31" y="8"/>
                  </a:cxn>
                  <a:cxn ang="0">
                    <a:pos x="28" y="7"/>
                  </a:cxn>
                  <a:cxn ang="0">
                    <a:pos x="25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5" y="5"/>
                  </a:cxn>
                  <a:cxn ang="0">
                    <a:pos x="40" y="8"/>
                  </a:cxn>
                  <a:cxn ang="0">
                    <a:pos x="43" y="13"/>
                  </a:cxn>
                  <a:cxn ang="0">
                    <a:pos x="44" y="18"/>
                  </a:cxn>
                  <a:cxn ang="0">
                    <a:pos x="46" y="25"/>
                  </a:cxn>
                  <a:cxn ang="0">
                    <a:pos x="44" y="31"/>
                  </a:cxn>
                  <a:cxn ang="0">
                    <a:pos x="43" y="36"/>
                  </a:cxn>
                  <a:cxn ang="0">
                    <a:pos x="40" y="43"/>
                  </a:cxn>
                  <a:cxn ang="0">
                    <a:pos x="35" y="46"/>
                  </a:cxn>
                  <a:cxn ang="0">
                    <a:pos x="28" y="49"/>
                  </a:cxn>
                  <a:cxn ang="0">
                    <a:pos x="23" y="49"/>
                  </a:cxn>
                  <a:cxn ang="0">
                    <a:pos x="17" y="49"/>
                  </a:cxn>
                  <a:cxn ang="0">
                    <a:pos x="10" y="46"/>
                  </a:cxn>
                  <a:cxn ang="0">
                    <a:pos x="7" y="41"/>
                  </a:cxn>
                  <a:cxn ang="0">
                    <a:pos x="4" y="36"/>
                  </a:cxn>
                  <a:cxn ang="0">
                    <a:pos x="2" y="31"/>
                  </a:cxn>
                  <a:cxn ang="0">
                    <a:pos x="0" y="26"/>
                  </a:cxn>
                  <a:cxn ang="0">
                    <a:pos x="2" y="20"/>
                  </a:cxn>
                  <a:cxn ang="0">
                    <a:pos x="4" y="13"/>
                  </a:cxn>
                  <a:cxn ang="0">
                    <a:pos x="9" y="8"/>
                  </a:cxn>
                  <a:cxn ang="0">
                    <a:pos x="12" y="3"/>
                  </a:cxn>
                  <a:cxn ang="0">
                    <a:pos x="18" y="2"/>
                  </a:cxn>
                  <a:cxn ang="0">
                    <a:pos x="23" y="0"/>
                  </a:cxn>
                </a:cxnLst>
                <a:rect l="0" t="0" r="r" b="b"/>
                <a:pathLst>
                  <a:path w="46" h="49">
                    <a:moveTo>
                      <a:pt x="22" y="3"/>
                    </a:moveTo>
                    <a:lnTo>
                      <a:pt x="17" y="5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12" y="34"/>
                    </a:lnTo>
                    <a:lnTo>
                      <a:pt x="14" y="39"/>
                    </a:lnTo>
                    <a:lnTo>
                      <a:pt x="17" y="43"/>
                    </a:lnTo>
                    <a:lnTo>
                      <a:pt x="20" y="46"/>
                    </a:lnTo>
                    <a:lnTo>
                      <a:pt x="25" y="46"/>
                    </a:lnTo>
                    <a:lnTo>
                      <a:pt x="30" y="46"/>
                    </a:lnTo>
                    <a:lnTo>
                      <a:pt x="33" y="43"/>
                    </a:lnTo>
                    <a:lnTo>
                      <a:pt x="35" y="39"/>
                    </a:lnTo>
                    <a:lnTo>
                      <a:pt x="36" y="34"/>
                    </a:lnTo>
                    <a:lnTo>
                      <a:pt x="36" y="28"/>
                    </a:lnTo>
                    <a:lnTo>
                      <a:pt x="36" y="21"/>
                    </a:lnTo>
                    <a:lnTo>
                      <a:pt x="35" y="15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5" y="5"/>
                    </a:lnTo>
                    <a:lnTo>
                      <a:pt x="22" y="3"/>
                    </a:lnTo>
                    <a:close/>
                    <a:moveTo>
                      <a:pt x="23" y="0"/>
                    </a:moveTo>
                    <a:lnTo>
                      <a:pt x="30" y="2"/>
                    </a:lnTo>
                    <a:lnTo>
                      <a:pt x="35" y="5"/>
                    </a:lnTo>
                    <a:lnTo>
                      <a:pt x="40" y="8"/>
                    </a:lnTo>
                    <a:lnTo>
                      <a:pt x="43" y="13"/>
                    </a:lnTo>
                    <a:lnTo>
                      <a:pt x="44" y="18"/>
                    </a:lnTo>
                    <a:lnTo>
                      <a:pt x="46" y="25"/>
                    </a:lnTo>
                    <a:lnTo>
                      <a:pt x="44" y="31"/>
                    </a:lnTo>
                    <a:lnTo>
                      <a:pt x="43" y="36"/>
                    </a:lnTo>
                    <a:lnTo>
                      <a:pt x="40" y="43"/>
                    </a:lnTo>
                    <a:lnTo>
                      <a:pt x="35" y="46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7" y="41"/>
                    </a:lnTo>
                    <a:lnTo>
                      <a:pt x="4" y="36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8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74"/>
              <p:cNvSpPr>
                <a:spLocks/>
              </p:cNvSpPr>
              <p:nvPr/>
            </p:nvSpPr>
            <p:spPr bwMode="auto">
              <a:xfrm>
                <a:off x="3201988" y="3340100"/>
                <a:ext cx="52388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3"/>
                  </a:cxn>
                  <a:cxn ang="0">
                    <a:pos x="20" y="7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1" y="3"/>
                  </a:cxn>
                  <a:cxn ang="0">
                    <a:pos x="33" y="5"/>
                  </a:cxn>
                  <a:cxn ang="0">
                    <a:pos x="33" y="7"/>
                  </a:cxn>
                  <a:cxn ang="0">
                    <a:pos x="33" y="10"/>
                  </a:cxn>
                  <a:cxn ang="0">
                    <a:pos x="33" y="12"/>
                  </a:cxn>
                  <a:cxn ang="0">
                    <a:pos x="31" y="12"/>
                  </a:cxn>
                  <a:cxn ang="0">
                    <a:pos x="29" y="13"/>
                  </a:cxn>
                  <a:cxn ang="0">
                    <a:pos x="28" y="12"/>
                  </a:cxn>
                  <a:cxn ang="0">
                    <a:pos x="24" y="10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5" y="16"/>
                  </a:cxn>
                  <a:cxn ang="0">
                    <a:pos x="15" y="38"/>
                  </a:cxn>
                  <a:cxn ang="0">
                    <a:pos x="15" y="41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21" y="47"/>
                  </a:cxn>
                  <a:cxn ang="0">
                    <a:pos x="23" y="47"/>
                  </a:cxn>
                  <a:cxn ang="0">
                    <a:pos x="23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7" y="43"/>
                  </a:cxn>
                  <a:cxn ang="0">
                    <a:pos x="7" y="41"/>
                  </a:cxn>
                  <a:cxn ang="0">
                    <a:pos x="7" y="38"/>
                  </a:cxn>
                  <a:cxn ang="0">
                    <a:pos x="7" y="20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3" h="49">
                    <a:moveTo>
                      <a:pt x="13" y="0"/>
                    </a:moveTo>
                    <a:lnTo>
                      <a:pt x="15" y="0"/>
                    </a:lnTo>
                    <a:lnTo>
                      <a:pt x="15" y="13"/>
                    </a:lnTo>
                    <a:lnTo>
                      <a:pt x="20" y="7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29" y="13"/>
                    </a:lnTo>
                    <a:lnTo>
                      <a:pt x="28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5" y="16"/>
                    </a:lnTo>
                    <a:lnTo>
                      <a:pt x="15" y="38"/>
                    </a:lnTo>
                    <a:lnTo>
                      <a:pt x="15" y="41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38"/>
                    </a:lnTo>
                    <a:lnTo>
                      <a:pt x="7" y="20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75"/>
              <p:cNvSpPr>
                <a:spLocks/>
              </p:cNvSpPr>
              <p:nvPr/>
            </p:nvSpPr>
            <p:spPr bwMode="auto">
              <a:xfrm>
                <a:off x="817563" y="2344738"/>
                <a:ext cx="95250" cy="1143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8" y="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5" y="3"/>
                  </a:cxn>
                  <a:cxn ang="0">
                    <a:pos x="55" y="1"/>
                  </a:cxn>
                  <a:cxn ang="0">
                    <a:pos x="57" y="0"/>
                  </a:cxn>
                  <a:cxn ang="0">
                    <a:pos x="58" y="0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5" y="18"/>
                  </a:cxn>
                  <a:cxn ang="0">
                    <a:pos x="52" y="11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40" y="3"/>
                  </a:cxn>
                  <a:cxn ang="0">
                    <a:pos x="35" y="3"/>
                  </a:cxn>
                  <a:cxn ang="0">
                    <a:pos x="29" y="5"/>
                  </a:cxn>
                  <a:cxn ang="0">
                    <a:pos x="24" y="6"/>
                  </a:cxn>
                  <a:cxn ang="0">
                    <a:pos x="19" y="11"/>
                  </a:cxn>
                  <a:cxn ang="0">
                    <a:pos x="16" y="18"/>
                  </a:cxn>
                  <a:cxn ang="0">
                    <a:pos x="13" y="23"/>
                  </a:cxn>
                  <a:cxn ang="0">
                    <a:pos x="13" y="29"/>
                  </a:cxn>
                  <a:cxn ang="0">
                    <a:pos x="13" y="37"/>
                  </a:cxn>
                  <a:cxn ang="0">
                    <a:pos x="13" y="45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63"/>
                  </a:cxn>
                  <a:cxn ang="0">
                    <a:pos x="30" y="67"/>
                  </a:cxn>
                  <a:cxn ang="0">
                    <a:pos x="37" y="67"/>
                  </a:cxn>
                  <a:cxn ang="0">
                    <a:pos x="44" y="67"/>
                  </a:cxn>
                  <a:cxn ang="0">
                    <a:pos x="48" y="65"/>
                  </a:cxn>
                  <a:cxn ang="0">
                    <a:pos x="52" y="62"/>
                  </a:cxn>
                  <a:cxn ang="0">
                    <a:pos x="55" y="58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55" y="62"/>
                  </a:cxn>
                  <a:cxn ang="0">
                    <a:pos x="48" y="67"/>
                  </a:cxn>
                  <a:cxn ang="0">
                    <a:pos x="44" y="70"/>
                  </a:cxn>
                  <a:cxn ang="0">
                    <a:pos x="39" y="72"/>
                  </a:cxn>
                  <a:cxn ang="0">
                    <a:pos x="32" y="72"/>
                  </a:cxn>
                  <a:cxn ang="0">
                    <a:pos x="26" y="70"/>
                  </a:cxn>
                  <a:cxn ang="0">
                    <a:pos x="17" y="68"/>
                  </a:cxn>
                  <a:cxn ang="0">
                    <a:pos x="13" y="65"/>
                  </a:cxn>
                  <a:cxn ang="0">
                    <a:pos x="8" y="58"/>
                  </a:cxn>
                  <a:cxn ang="0">
                    <a:pos x="3" y="52"/>
                  </a:cxn>
                  <a:cxn ang="0">
                    <a:pos x="1" y="45"/>
                  </a:cxn>
                  <a:cxn ang="0">
                    <a:pos x="0" y="37"/>
                  </a:cxn>
                  <a:cxn ang="0">
                    <a:pos x="1" y="28"/>
                  </a:cxn>
                  <a:cxn ang="0">
                    <a:pos x="4" y="18"/>
                  </a:cxn>
                  <a:cxn ang="0">
                    <a:pos x="8" y="13"/>
                  </a:cxn>
                  <a:cxn ang="0">
                    <a:pos x="13" y="8"/>
                  </a:cxn>
                  <a:cxn ang="0">
                    <a:pos x="17" y="5"/>
                  </a:cxn>
                  <a:cxn ang="0">
                    <a:pos x="26" y="1"/>
                  </a:cxn>
                  <a:cxn ang="0">
                    <a:pos x="35" y="0"/>
                  </a:cxn>
                </a:cxnLst>
                <a:rect l="0" t="0" r="r" b="b"/>
                <a:pathLst>
                  <a:path w="60" h="72">
                    <a:moveTo>
                      <a:pt x="35" y="0"/>
                    </a:moveTo>
                    <a:lnTo>
                      <a:pt x="42" y="1"/>
                    </a:lnTo>
                    <a:lnTo>
                      <a:pt x="48" y="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3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5" y="18"/>
                    </a:lnTo>
                    <a:lnTo>
                      <a:pt x="52" y="11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40" y="3"/>
                    </a:lnTo>
                    <a:lnTo>
                      <a:pt x="35" y="3"/>
                    </a:lnTo>
                    <a:lnTo>
                      <a:pt x="29" y="5"/>
                    </a:lnTo>
                    <a:lnTo>
                      <a:pt x="24" y="6"/>
                    </a:lnTo>
                    <a:lnTo>
                      <a:pt x="19" y="11"/>
                    </a:lnTo>
                    <a:lnTo>
                      <a:pt x="16" y="18"/>
                    </a:lnTo>
                    <a:lnTo>
                      <a:pt x="13" y="23"/>
                    </a:lnTo>
                    <a:lnTo>
                      <a:pt x="13" y="29"/>
                    </a:lnTo>
                    <a:lnTo>
                      <a:pt x="13" y="37"/>
                    </a:lnTo>
                    <a:lnTo>
                      <a:pt x="13" y="45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63"/>
                    </a:lnTo>
                    <a:lnTo>
                      <a:pt x="30" y="67"/>
                    </a:lnTo>
                    <a:lnTo>
                      <a:pt x="37" y="67"/>
                    </a:lnTo>
                    <a:lnTo>
                      <a:pt x="44" y="67"/>
                    </a:lnTo>
                    <a:lnTo>
                      <a:pt x="48" y="65"/>
                    </a:lnTo>
                    <a:lnTo>
                      <a:pt x="52" y="62"/>
                    </a:lnTo>
                    <a:lnTo>
                      <a:pt x="55" y="58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55" y="62"/>
                    </a:lnTo>
                    <a:lnTo>
                      <a:pt x="48" y="67"/>
                    </a:lnTo>
                    <a:lnTo>
                      <a:pt x="44" y="70"/>
                    </a:lnTo>
                    <a:lnTo>
                      <a:pt x="39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17" y="68"/>
                    </a:lnTo>
                    <a:lnTo>
                      <a:pt x="13" y="65"/>
                    </a:lnTo>
                    <a:lnTo>
                      <a:pt x="8" y="58"/>
                    </a:lnTo>
                    <a:lnTo>
                      <a:pt x="3" y="52"/>
                    </a:lnTo>
                    <a:lnTo>
                      <a:pt x="1" y="45"/>
                    </a:lnTo>
                    <a:lnTo>
                      <a:pt x="0" y="37"/>
                    </a:lnTo>
                    <a:lnTo>
                      <a:pt x="1" y="28"/>
                    </a:lnTo>
                    <a:lnTo>
                      <a:pt x="4" y="18"/>
                    </a:lnTo>
                    <a:lnTo>
                      <a:pt x="8" y="13"/>
                    </a:lnTo>
                    <a:lnTo>
                      <a:pt x="13" y="8"/>
                    </a:lnTo>
                    <a:lnTo>
                      <a:pt x="17" y="5"/>
                    </a:lnTo>
                    <a:lnTo>
                      <a:pt x="26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76"/>
              <p:cNvSpPr>
                <a:spLocks/>
              </p:cNvSpPr>
              <p:nvPr/>
            </p:nvSpPr>
            <p:spPr bwMode="auto">
              <a:xfrm>
                <a:off x="928688" y="2341563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62"/>
                  </a:cxn>
                  <a:cxn ang="0">
                    <a:pos x="14" y="65"/>
                  </a:cxn>
                  <a:cxn ang="0">
                    <a:pos x="14" y="69"/>
                  </a:cxn>
                  <a:cxn ang="0">
                    <a:pos x="16" y="70"/>
                  </a:cxn>
                  <a:cxn ang="0">
                    <a:pos x="18" y="70"/>
                  </a:cxn>
                  <a:cxn ang="0">
                    <a:pos x="21" y="72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0"/>
                  </a:cxn>
                  <a:cxn ang="0">
                    <a:pos x="3" y="70"/>
                  </a:cxn>
                  <a:cxn ang="0">
                    <a:pos x="4" y="69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21" h="72">
                    <a:moveTo>
                      <a:pt x="13" y="0"/>
                    </a:moveTo>
                    <a:lnTo>
                      <a:pt x="14" y="0"/>
                    </a:lnTo>
                    <a:lnTo>
                      <a:pt x="14" y="62"/>
                    </a:lnTo>
                    <a:lnTo>
                      <a:pt x="14" y="65"/>
                    </a:lnTo>
                    <a:lnTo>
                      <a:pt x="14" y="69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4" y="69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7"/>
              <p:cNvSpPr>
                <a:spLocks noEditPoints="1"/>
              </p:cNvSpPr>
              <p:nvPr/>
            </p:nvSpPr>
            <p:spPr bwMode="auto">
              <a:xfrm>
                <a:off x="974725" y="2341563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25"/>
                  </a:cxn>
                  <a:cxn ang="0">
                    <a:pos x="15" y="25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9"/>
                  </a:cxn>
                  <a:cxn ang="0">
                    <a:pos x="16" y="70"/>
                  </a:cxn>
                  <a:cxn ang="0">
                    <a:pos x="18" y="70"/>
                  </a:cxn>
                  <a:cxn ang="0">
                    <a:pos x="21" y="72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0"/>
                  </a:cxn>
                  <a:cxn ang="0">
                    <a:pos x="3" y="70"/>
                  </a:cxn>
                  <a:cxn ang="0">
                    <a:pos x="5" y="69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44"/>
                  </a:cxn>
                  <a:cxn ang="0">
                    <a:pos x="6" y="38"/>
                  </a:cxn>
                  <a:cxn ang="0">
                    <a:pos x="5" y="33"/>
                  </a:cxn>
                  <a:cxn ang="0">
                    <a:pos x="5" y="31"/>
                  </a:cxn>
                  <a:cxn ang="0">
                    <a:pos x="3" y="31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13" y="25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1" y="12"/>
                  </a:cxn>
                  <a:cxn ang="0">
                    <a:pos x="10" y="12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2">
                    <a:moveTo>
                      <a:pt x="13" y="25"/>
                    </a:moveTo>
                    <a:lnTo>
                      <a:pt x="15" y="25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9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5" y="69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44"/>
                    </a:lnTo>
                    <a:lnTo>
                      <a:pt x="6" y="38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3" y="25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8"/>
              <p:cNvSpPr>
                <a:spLocks noEditPoints="1"/>
              </p:cNvSpPr>
              <p:nvPr/>
            </p:nvSpPr>
            <p:spPr bwMode="auto">
              <a:xfrm>
                <a:off x="1019175" y="2381250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8" y="9"/>
                  </a:cxn>
                  <a:cxn ang="0">
                    <a:pos x="8" y="14"/>
                  </a:cxn>
                  <a:cxn ang="0">
                    <a:pos x="27" y="14"/>
                  </a:cxn>
                  <a:cxn ang="0">
                    <a:pos x="27" y="11"/>
                  </a:cxn>
                  <a:cxn ang="0">
                    <a:pos x="27" y="9"/>
                  </a:cxn>
                  <a:cxn ang="0">
                    <a:pos x="26" y="6"/>
                  </a:cxn>
                  <a:cxn ang="0">
                    <a:pos x="22" y="5"/>
                  </a:cxn>
                  <a:cxn ang="0">
                    <a:pos x="21" y="3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1" y="1"/>
                  </a:cxn>
                  <a:cxn ang="0">
                    <a:pos x="34" y="5"/>
                  </a:cxn>
                  <a:cxn ang="0">
                    <a:pos x="35" y="8"/>
                  </a:cxn>
                  <a:cxn ang="0">
                    <a:pos x="37" y="13"/>
                  </a:cxn>
                  <a:cxn ang="0">
                    <a:pos x="39" y="18"/>
                  </a:cxn>
                  <a:cxn ang="0">
                    <a:pos x="8" y="18"/>
                  </a:cxn>
                  <a:cxn ang="0">
                    <a:pos x="8" y="24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19" y="39"/>
                  </a:cxn>
                  <a:cxn ang="0">
                    <a:pos x="24" y="40"/>
                  </a:cxn>
                  <a:cxn ang="0">
                    <a:pos x="27" y="39"/>
                  </a:cxn>
                  <a:cxn ang="0">
                    <a:pos x="32" y="37"/>
                  </a:cxn>
                  <a:cxn ang="0">
                    <a:pos x="35" y="34"/>
                  </a:cxn>
                  <a:cxn ang="0">
                    <a:pos x="37" y="29"/>
                  </a:cxn>
                  <a:cxn ang="0">
                    <a:pos x="39" y="31"/>
                  </a:cxn>
                  <a:cxn ang="0">
                    <a:pos x="37" y="37"/>
                  </a:cxn>
                  <a:cxn ang="0">
                    <a:pos x="32" y="44"/>
                  </a:cxn>
                  <a:cxn ang="0">
                    <a:pos x="29" y="45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7"/>
                  </a:cxn>
                  <a:cxn ang="0">
                    <a:pos x="9" y="45"/>
                  </a:cxn>
                  <a:cxn ang="0">
                    <a:pos x="6" y="42"/>
                  </a:cxn>
                  <a:cxn ang="0">
                    <a:pos x="3" y="37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3" y="11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14" y="1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4" y="5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14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6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31" y="1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7" y="13"/>
                    </a:lnTo>
                    <a:lnTo>
                      <a:pt x="39" y="18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19" y="39"/>
                    </a:lnTo>
                    <a:lnTo>
                      <a:pt x="24" y="40"/>
                    </a:lnTo>
                    <a:lnTo>
                      <a:pt x="27" y="39"/>
                    </a:lnTo>
                    <a:lnTo>
                      <a:pt x="32" y="37"/>
                    </a:lnTo>
                    <a:lnTo>
                      <a:pt x="35" y="34"/>
                    </a:lnTo>
                    <a:lnTo>
                      <a:pt x="37" y="29"/>
                    </a:lnTo>
                    <a:lnTo>
                      <a:pt x="39" y="31"/>
                    </a:lnTo>
                    <a:lnTo>
                      <a:pt x="37" y="37"/>
                    </a:lnTo>
                    <a:lnTo>
                      <a:pt x="32" y="44"/>
                    </a:lnTo>
                    <a:lnTo>
                      <a:pt x="29" y="45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9" y="45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9"/>
              <p:cNvSpPr>
                <a:spLocks/>
              </p:cNvSpPr>
              <p:nvPr/>
            </p:nvSpPr>
            <p:spPr bwMode="auto">
              <a:xfrm>
                <a:off x="1089025" y="2381250"/>
                <a:ext cx="79375" cy="746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9"/>
                  </a:cxn>
                  <a:cxn ang="0">
                    <a:pos x="21" y="5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1"/>
                  </a:cxn>
                  <a:cxn ang="0">
                    <a:pos x="40" y="5"/>
                  </a:cxn>
                  <a:cxn ang="0">
                    <a:pos x="42" y="8"/>
                  </a:cxn>
                  <a:cxn ang="0">
                    <a:pos x="42" y="11"/>
                  </a:cxn>
                  <a:cxn ang="0">
                    <a:pos x="44" y="18"/>
                  </a:cxn>
                  <a:cxn ang="0">
                    <a:pos x="44" y="37"/>
                  </a:cxn>
                  <a:cxn ang="0">
                    <a:pos x="44" y="40"/>
                  </a:cxn>
                  <a:cxn ang="0">
                    <a:pos x="44" y="44"/>
                  </a:cxn>
                  <a:cxn ang="0">
                    <a:pos x="45" y="45"/>
                  </a:cxn>
                  <a:cxn ang="0">
                    <a:pos x="47" y="45"/>
                  </a:cxn>
                  <a:cxn ang="0">
                    <a:pos x="50" y="47"/>
                  </a:cxn>
                  <a:cxn ang="0">
                    <a:pos x="50" y="47"/>
                  </a:cxn>
                  <a:cxn ang="0">
                    <a:pos x="27" y="47"/>
                  </a:cxn>
                  <a:cxn ang="0">
                    <a:pos x="27" y="47"/>
                  </a:cxn>
                  <a:cxn ang="0">
                    <a:pos x="29" y="47"/>
                  </a:cxn>
                  <a:cxn ang="0">
                    <a:pos x="31" y="45"/>
                  </a:cxn>
                  <a:cxn ang="0">
                    <a:pos x="32" y="45"/>
                  </a:cxn>
                  <a:cxn ang="0">
                    <a:pos x="34" y="44"/>
                  </a:cxn>
                  <a:cxn ang="0">
                    <a:pos x="34" y="42"/>
                  </a:cxn>
                  <a:cxn ang="0">
                    <a:pos x="34" y="40"/>
                  </a:cxn>
                  <a:cxn ang="0">
                    <a:pos x="34" y="37"/>
                  </a:cxn>
                  <a:cxn ang="0">
                    <a:pos x="34" y="18"/>
                  </a:cxn>
                  <a:cxn ang="0">
                    <a:pos x="34" y="13"/>
                  </a:cxn>
                  <a:cxn ang="0">
                    <a:pos x="32" y="9"/>
                  </a:cxn>
                  <a:cxn ang="0">
                    <a:pos x="31" y="8"/>
                  </a:cxn>
                  <a:cxn ang="0">
                    <a:pos x="27" y="6"/>
                  </a:cxn>
                  <a:cxn ang="0">
                    <a:pos x="22" y="8"/>
                  </a:cxn>
                  <a:cxn ang="0">
                    <a:pos x="19" y="9"/>
                  </a:cxn>
                  <a:cxn ang="0">
                    <a:pos x="14" y="13"/>
                  </a:cxn>
                  <a:cxn ang="0">
                    <a:pos x="14" y="37"/>
                  </a:cxn>
                  <a:cxn ang="0">
                    <a:pos x="14" y="40"/>
                  </a:cxn>
                  <a:cxn ang="0">
                    <a:pos x="16" y="44"/>
                  </a:cxn>
                  <a:cxn ang="0">
                    <a:pos x="18" y="45"/>
                  </a:cxn>
                  <a:cxn ang="0">
                    <a:pos x="19" y="45"/>
                  </a:cxn>
                  <a:cxn ang="0">
                    <a:pos x="21" y="47"/>
                  </a:cxn>
                  <a:cxn ang="0">
                    <a:pos x="21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3" y="45"/>
                  </a:cxn>
                  <a:cxn ang="0">
                    <a:pos x="5" y="44"/>
                  </a:cxn>
                  <a:cxn ang="0">
                    <a:pos x="6" y="42"/>
                  </a:cxn>
                  <a:cxn ang="0">
                    <a:pos x="6" y="37"/>
                  </a:cxn>
                  <a:cxn ang="0">
                    <a:pos x="6" y="19"/>
                  </a:cxn>
                  <a:cxn ang="0">
                    <a:pos x="6" y="14"/>
                  </a:cxn>
                  <a:cxn ang="0">
                    <a:pos x="6" y="11"/>
                  </a:cxn>
                  <a:cxn ang="0">
                    <a:pos x="6" y="9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50" h="47">
                    <a:moveTo>
                      <a:pt x="13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21" y="5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1"/>
                    </a:lnTo>
                    <a:lnTo>
                      <a:pt x="40" y="5"/>
                    </a:lnTo>
                    <a:lnTo>
                      <a:pt x="42" y="8"/>
                    </a:lnTo>
                    <a:lnTo>
                      <a:pt x="42" y="11"/>
                    </a:lnTo>
                    <a:lnTo>
                      <a:pt x="44" y="18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4" y="44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9" y="47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2" y="8"/>
                    </a:lnTo>
                    <a:lnTo>
                      <a:pt x="19" y="9"/>
                    </a:lnTo>
                    <a:lnTo>
                      <a:pt x="14" y="13"/>
                    </a:lnTo>
                    <a:lnTo>
                      <a:pt x="14" y="37"/>
                    </a:lnTo>
                    <a:lnTo>
                      <a:pt x="14" y="40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80"/>
              <p:cNvSpPr>
                <a:spLocks/>
              </p:cNvSpPr>
              <p:nvPr/>
            </p:nvSpPr>
            <p:spPr bwMode="auto">
              <a:xfrm>
                <a:off x="1168400" y="2357438"/>
                <a:ext cx="46038" cy="1016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28" y="16"/>
                  </a:cxn>
                  <a:cxn ang="0">
                    <a:pos x="28" y="20"/>
                  </a:cxn>
                  <a:cxn ang="0">
                    <a:pos x="16" y="20"/>
                  </a:cxn>
                  <a:cxn ang="0">
                    <a:pos x="16" y="49"/>
                  </a:cxn>
                  <a:cxn ang="0">
                    <a:pos x="16" y="54"/>
                  </a:cxn>
                  <a:cxn ang="0">
                    <a:pos x="18" y="55"/>
                  </a:cxn>
                  <a:cxn ang="0">
                    <a:pos x="20" y="57"/>
                  </a:cxn>
                  <a:cxn ang="0">
                    <a:pos x="21" y="57"/>
                  </a:cxn>
                  <a:cxn ang="0">
                    <a:pos x="25" y="55"/>
                  </a:cxn>
                  <a:cxn ang="0">
                    <a:pos x="28" y="54"/>
                  </a:cxn>
                  <a:cxn ang="0">
                    <a:pos x="29" y="54"/>
                  </a:cxn>
                  <a:cxn ang="0">
                    <a:pos x="28" y="59"/>
                  </a:cxn>
                  <a:cxn ang="0">
                    <a:pos x="25" y="60"/>
                  </a:cxn>
                  <a:cxn ang="0">
                    <a:pos x="21" y="64"/>
                  </a:cxn>
                  <a:cxn ang="0">
                    <a:pos x="18" y="64"/>
                  </a:cxn>
                  <a:cxn ang="0">
                    <a:pos x="13" y="62"/>
                  </a:cxn>
                  <a:cxn ang="0">
                    <a:pos x="10" y="60"/>
                  </a:cxn>
                  <a:cxn ang="0">
                    <a:pos x="10" y="59"/>
                  </a:cxn>
                  <a:cxn ang="0">
                    <a:pos x="8" y="55"/>
                  </a:cxn>
                  <a:cxn ang="0">
                    <a:pos x="8" y="50"/>
                  </a:cxn>
                  <a:cxn ang="0">
                    <a:pos x="8" y="20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7" y="15"/>
                  </a:cxn>
                  <a:cxn ang="0">
                    <a:pos x="12" y="8"/>
                  </a:cxn>
                  <a:cxn ang="0">
                    <a:pos x="13" y="5"/>
                  </a:cxn>
                  <a:cxn ang="0">
                    <a:pos x="16" y="0"/>
                  </a:cxn>
                </a:cxnLst>
                <a:rect l="0" t="0" r="r" b="b"/>
                <a:pathLst>
                  <a:path w="29" h="64">
                    <a:moveTo>
                      <a:pt x="16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16" y="20"/>
                    </a:lnTo>
                    <a:lnTo>
                      <a:pt x="16" y="49"/>
                    </a:lnTo>
                    <a:lnTo>
                      <a:pt x="16" y="54"/>
                    </a:lnTo>
                    <a:lnTo>
                      <a:pt x="18" y="55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5" y="55"/>
                    </a:lnTo>
                    <a:lnTo>
                      <a:pt x="28" y="54"/>
                    </a:lnTo>
                    <a:lnTo>
                      <a:pt x="29" y="54"/>
                    </a:lnTo>
                    <a:lnTo>
                      <a:pt x="28" y="59"/>
                    </a:lnTo>
                    <a:lnTo>
                      <a:pt x="25" y="60"/>
                    </a:lnTo>
                    <a:lnTo>
                      <a:pt x="21" y="64"/>
                    </a:lnTo>
                    <a:lnTo>
                      <a:pt x="18" y="64"/>
                    </a:lnTo>
                    <a:lnTo>
                      <a:pt x="13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8" y="55"/>
                    </a:lnTo>
                    <a:lnTo>
                      <a:pt x="8" y="50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12" y="8"/>
                    </a:lnTo>
                    <a:lnTo>
                      <a:pt x="13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81"/>
              <p:cNvSpPr>
                <a:spLocks noEditPoints="1"/>
              </p:cNvSpPr>
              <p:nvPr/>
            </p:nvSpPr>
            <p:spPr bwMode="auto">
              <a:xfrm>
                <a:off x="7672388" y="3032125"/>
                <a:ext cx="85725" cy="109538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4"/>
                  </a:cxn>
                  <a:cxn ang="0">
                    <a:pos x="19" y="5"/>
                  </a:cxn>
                  <a:cxn ang="0">
                    <a:pos x="19" y="34"/>
                  </a:cxn>
                  <a:cxn ang="0">
                    <a:pos x="24" y="34"/>
                  </a:cxn>
                  <a:cxn ang="0">
                    <a:pos x="28" y="34"/>
                  </a:cxn>
                  <a:cxn ang="0">
                    <a:pos x="33" y="34"/>
                  </a:cxn>
                  <a:cxn ang="0">
                    <a:pos x="37" y="31"/>
                  </a:cxn>
                  <a:cxn ang="0">
                    <a:pos x="41" y="26"/>
                  </a:cxn>
                  <a:cxn ang="0">
                    <a:pos x="41" y="20"/>
                  </a:cxn>
                  <a:cxn ang="0">
                    <a:pos x="41" y="15"/>
                  </a:cxn>
                  <a:cxn ang="0">
                    <a:pos x="39" y="12"/>
                  </a:cxn>
                  <a:cxn ang="0">
                    <a:pos x="37" y="8"/>
                  </a:cxn>
                  <a:cxn ang="0">
                    <a:pos x="34" y="5"/>
                  </a:cxn>
                  <a:cxn ang="0">
                    <a:pos x="31" y="4"/>
                  </a:cxn>
                  <a:cxn ang="0">
                    <a:pos x="26" y="4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1" y="2"/>
                  </a:cxn>
                  <a:cxn ang="0">
                    <a:pos x="46" y="5"/>
                  </a:cxn>
                  <a:cxn ang="0">
                    <a:pos x="49" y="8"/>
                  </a:cxn>
                  <a:cxn ang="0">
                    <a:pos x="52" y="13"/>
                  </a:cxn>
                  <a:cxn ang="0">
                    <a:pos x="54" y="20"/>
                  </a:cxn>
                  <a:cxn ang="0">
                    <a:pos x="52" y="25"/>
                  </a:cxn>
                  <a:cxn ang="0">
                    <a:pos x="50" y="30"/>
                  </a:cxn>
                  <a:cxn ang="0">
                    <a:pos x="47" y="33"/>
                  </a:cxn>
                  <a:cxn ang="0">
                    <a:pos x="44" y="36"/>
                  </a:cxn>
                  <a:cxn ang="0">
                    <a:pos x="37" y="38"/>
                  </a:cxn>
                  <a:cxn ang="0">
                    <a:pos x="31" y="38"/>
                  </a:cxn>
                  <a:cxn ang="0">
                    <a:pos x="26" y="38"/>
                  </a:cxn>
                  <a:cxn ang="0">
                    <a:pos x="19" y="36"/>
                  </a:cxn>
                  <a:cxn ang="0">
                    <a:pos x="19" y="57"/>
                  </a:cxn>
                  <a:cxn ang="0">
                    <a:pos x="19" y="62"/>
                  </a:cxn>
                  <a:cxn ang="0">
                    <a:pos x="19" y="64"/>
                  </a:cxn>
                  <a:cxn ang="0">
                    <a:pos x="21" y="65"/>
                  </a:cxn>
                  <a:cxn ang="0">
                    <a:pos x="23" y="67"/>
                  </a:cxn>
                  <a:cxn ang="0">
                    <a:pos x="26" y="69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3" y="69"/>
                  </a:cxn>
                  <a:cxn ang="0">
                    <a:pos x="6" y="67"/>
                  </a:cxn>
                  <a:cxn ang="0">
                    <a:pos x="10" y="65"/>
                  </a:cxn>
                  <a:cxn ang="0">
                    <a:pos x="10" y="62"/>
                  </a:cxn>
                  <a:cxn ang="0">
                    <a:pos x="10" y="57"/>
                  </a:cxn>
                  <a:cxn ang="0">
                    <a:pos x="10" y="12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4" h="69">
                    <a:moveTo>
                      <a:pt x="26" y="4"/>
                    </a:moveTo>
                    <a:lnTo>
                      <a:pt x="23" y="4"/>
                    </a:lnTo>
                    <a:lnTo>
                      <a:pt x="19" y="5"/>
                    </a:lnTo>
                    <a:lnTo>
                      <a:pt x="19" y="34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3" y="34"/>
                    </a:lnTo>
                    <a:lnTo>
                      <a:pt x="37" y="31"/>
                    </a:lnTo>
                    <a:lnTo>
                      <a:pt x="41" y="26"/>
                    </a:lnTo>
                    <a:lnTo>
                      <a:pt x="41" y="20"/>
                    </a:lnTo>
                    <a:lnTo>
                      <a:pt x="41" y="15"/>
                    </a:lnTo>
                    <a:lnTo>
                      <a:pt x="39" y="12"/>
                    </a:lnTo>
                    <a:lnTo>
                      <a:pt x="37" y="8"/>
                    </a:lnTo>
                    <a:lnTo>
                      <a:pt x="34" y="5"/>
                    </a:lnTo>
                    <a:lnTo>
                      <a:pt x="31" y="4"/>
                    </a:lnTo>
                    <a:lnTo>
                      <a:pt x="26" y="4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6" y="5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4" y="20"/>
                    </a:lnTo>
                    <a:lnTo>
                      <a:pt x="52" y="25"/>
                    </a:lnTo>
                    <a:lnTo>
                      <a:pt x="50" y="30"/>
                    </a:lnTo>
                    <a:lnTo>
                      <a:pt x="47" y="33"/>
                    </a:lnTo>
                    <a:lnTo>
                      <a:pt x="44" y="36"/>
                    </a:lnTo>
                    <a:lnTo>
                      <a:pt x="37" y="38"/>
                    </a:lnTo>
                    <a:lnTo>
                      <a:pt x="31" y="38"/>
                    </a:lnTo>
                    <a:lnTo>
                      <a:pt x="26" y="38"/>
                    </a:lnTo>
                    <a:lnTo>
                      <a:pt x="19" y="36"/>
                    </a:lnTo>
                    <a:lnTo>
                      <a:pt x="19" y="57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21" y="65"/>
                    </a:lnTo>
                    <a:lnTo>
                      <a:pt x="23" y="67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6" y="67"/>
                    </a:lnTo>
                    <a:lnTo>
                      <a:pt x="10" y="65"/>
                    </a:lnTo>
                    <a:lnTo>
                      <a:pt x="10" y="62"/>
                    </a:lnTo>
                    <a:lnTo>
                      <a:pt x="10" y="57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82"/>
              <p:cNvSpPr>
                <a:spLocks noEditPoints="1"/>
              </p:cNvSpPr>
              <p:nvPr/>
            </p:nvSpPr>
            <p:spPr bwMode="auto">
              <a:xfrm>
                <a:off x="7767638" y="3065463"/>
                <a:ext cx="65088" cy="7778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5" y="25"/>
                  </a:cxn>
                  <a:cxn ang="0">
                    <a:pos x="10" y="30"/>
                  </a:cxn>
                  <a:cxn ang="0">
                    <a:pos x="8" y="35"/>
                  </a:cxn>
                  <a:cxn ang="0">
                    <a:pos x="10" y="41"/>
                  </a:cxn>
                  <a:cxn ang="0">
                    <a:pos x="15" y="43"/>
                  </a:cxn>
                  <a:cxn ang="0">
                    <a:pos x="21" y="41"/>
                  </a:cxn>
                  <a:cxn ang="0">
                    <a:pos x="26" y="22"/>
                  </a:cxn>
                  <a:cxn ang="0">
                    <a:pos x="25" y="2"/>
                  </a:cxn>
                  <a:cxn ang="0">
                    <a:pos x="31" y="5"/>
                  </a:cxn>
                  <a:cxn ang="0">
                    <a:pos x="34" y="12"/>
                  </a:cxn>
                  <a:cxn ang="0">
                    <a:pos x="34" y="33"/>
                  </a:cxn>
                  <a:cxn ang="0">
                    <a:pos x="34" y="41"/>
                  </a:cxn>
                  <a:cxn ang="0">
                    <a:pos x="36" y="43"/>
                  </a:cxn>
                  <a:cxn ang="0">
                    <a:pos x="39" y="41"/>
                  </a:cxn>
                  <a:cxn ang="0">
                    <a:pos x="41" y="43"/>
                  </a:cxn>
                  <a:cxn ang="0">
                    <a:pos x="34" y="49"/>
                  </a:cxn>
                  <a:cxn ang="0">
                    <a:pos x="30" y="49"/>
                  </a:cxn>
                  <a:cxn ang="0">
                    <a:pos x="26" y="44"/>
                  </a:cxn>
                  <a:cxn ang="0">
                    <a:pos x="21" y="44"/>
                  </a:cxn>
                  <a:cxn ang="0">
                    <a:pos x="17" y="48"/>
                  </a:cxn>
                  <a:cxn ang="0">
                    <a:pos x="10" y="49"/>
                  </a:cxn>
                  <a:cxn ang="0">
                    <a:pos x="3" y="46"/>
                  </a:cxn>
                  <a:cxn ang="0">
                    <a:pos x="0" y="38"/>
                  </a:cxn>
                  <a:cxn ang="0">
                    <a:pos x="2" y="31"/>
                  </a:cxn>
                  <a:cxn ang="0">
                    <a:pos x="8" y="25"/>
                  </a:cxn>
                  <a:cxn ang="0">
                    <a:pos x="18" y="22"/>
                  </a:cxn>
                  <a:cxn ang="0">
                    <a:pos x="26" y="17"/>
                  </a:cxn>
                  <a:cxn ang="0">
                    <a:pos x="25" y="9"/>
                  </a:cxn>
                  <a:cxn ang="0">
                    <a:pos x="21" y="5"/>
                  </a:cxn>
                  <a:cxn ang="0">
                    <a:pos x="15" y="5"/>
                  </a:cxn>
                  <a:cxn ang="0">
                    <a:pos x="10" y="9"/>
                  </a:cxn>
                  <a:cxn ang="0">
                    <a:pos x="10" y="13"/>
                  </a:cxn>
                  <a:cxn ang="0">
                    <a:pos x="10" y="17"/>
                  </a:cxn>
                  <a:cxn ang="0">
                    <a:pos x="7" y="18"/>
                  </a:cxn>
                  <a:cxn ang="0">
                    <a:pos x="3" y="17"/>
                  </a:cxn>
                  <a:cxn ang="0">
                    <a:pos x="2" y="13"/>
                  </a:cxn>
                  <a:cxn ang="0">
                    <a:pos x="7" y="5"/>
                  </a:cxn>
                  <a:cxn ang="0">
                    <a:pos x="13" y="2"/>
                  </a:cxn>
                </a:cxnLst>
                <a:rect l="0" t="0" r="r" b="b"/>
                <a:pathLst>
                  <a:path w="41" h="49">
                    <a:moveTo>
                      <a:pt x="26" y="22"/>
                    </a:moveTo>
                    <a:lnTo>
                      <a:pt x="21" y="23"/>
                    </a:lnTo>
                    <a:lnTo>
                      <a:pt x="18" y="25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8" y="33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10" y="41"/>
                    </a:lnTo>
                    <a:lnTo>
                      <a:pt x="13" y="43"/>
                    </a:lnTo>
                    <a:lnTo>
                      <a:pt x="15" y="43"/>
                    </a:lnTo>
                    <a:lnTo>
                      <a:pt x="18" y="43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6" y="22"/>
                    </a:lnTo>
                    <a:close/>
                    <a:moveTo>
                      <a:pt x="18" y="0"/>
                    </a:moveTo>
                    <a:lnTo>
                      <a:pt x="25" y="2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33" y="9"/>
                    </a:lnTo>
                    <a:lnTo>
                      <a:pt x="34" y="12"/>
                    </a:lnTo>
                    <a:lnTo>
                      <a:pt x="34" y="17"/>
                    </a:lnTo>
                    <a:lnTo>
                      <a:pt x="34" y="33"/>
                    </a:lnTo>
                    <a:lnTo>
                      <a:pt x="34" y="38"/>
                    </a:lnTo>
                    <a:lnTo>
                      <a:pt x="34" y="41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41" y="40"/>
                    </a:lnTo>
                    <a:lnTo>
                      <a:pt x="41" y="43"/>
                    </a:lnTo>
                    <a:lnTo>
                      <a:pt x="38" y="46"/>
                    </a:lnTo>
                    <a:lnTo>
                      <a:pt x="34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1" y="44"/>
                    </a:lnTo>
                    <a:lnTo>
                      <a:pt x="18" y="48"/>
                    </a:lnTo>
                    <a:lnTo>
                      <a:pt x="17" y="48"/>
                    </a:lnTo>
                    <a:lnTo>
                      <a:pt x="13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3" y="28"/>
                    </a:lnTo>
                    <a:lnTo>
                      <a:pt x="8" y="25"/>
                    </a:lnTo>
                    <a:lnTo>
                      <a:pt x="13" y="23"/>
                    </a:lnTo>
                    <a:lnTo>
                      <a:pt x="18" y="22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7" y="4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83"/>
              <p:cNvSpPr>
                <a:spLocks noEditPoints="1"/>
              </p:cNvSpPr>
              <p:nvPr/>
            </p:nvSpPr>
            <p:spPr bwMode="auto">
              <a:xfrm>
                <a:off x="7842250" y="3027363"/>
                <a:ext cx="34925" cy="114300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7" y="70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2"/>
                  </a:cxn>
                  <a:cxn ang="0">
                    <a:pos x="4" y="70"/>
                  </a:cxn>
                  <a:cxn ang="0">
                    <a:pos x="5" y="68"/>
                  </a:cxn>
                  <a:cxn ang="0">
                    <a:pos x="7" y="65"/>
                  </a:cxn>
                  <a:cxn ang="0">
                    <a:pos x="7" y="62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34"/>
                  </a:cxn>
                  <a:cxn ang="0">
                    <a:pos x="5" y="31"/>
                  </a:cxn>
                  <a:cxn ang="0">
                    <a:pos x="4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4" y="24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7" y="7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4" y="11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7" y="10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22" h="72">
                    <a:moveTo>
                      <a:pt x="14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7" y="70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4" y="70"/>
                    </a:lnTo>
                    <a:lnTo>
                      <a:pt x="5" y="68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7" y="44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4" y="24"/>
                    </a:lnTo>
                    <a:close/>
                    <a:moveTo>
                      <a:pt x="10" y="0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84"/>
              <p:cNvSpPr>
                <a:spLocks/>
              </p:cNvSpPr>
              <p:nvPr/>
            </p:nvSpPr>
            <p:spPr bwMode="auto">
              <a:xfrm>
                <a:off x="7885113" y="3065463"/>
                <a:ext cx="50800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7" y="7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0" y="2"/>
                  </a:cxn>
                  <a:cxn ang="0">
                    <a:pos x="32" y="5"/>
                  </a:cxn>
                  <a:cxn ang="0">
                    <a:pos x="32" y="7"/>
                  </a:cxn>
                  <a:cxn ang="0">
                    <a:pos x="32" y="10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9" y="13"/>
                  </a:cxn>
                  <a:cxn ang="0">
                    <a:pos x="27" y="12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1" y="9"/>
                  </a:cxn>
                  <a:cxn ang="0">
                    <a:pos x="19" y="10"/>
                  </a:cxn>
                  <a:cxn ang="0">
                    <a:pos x="17" y="12"/>
                  </a:cxn>
                  <a:cxn ang="0">
                    <a:pos x="14" y="17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3"/>
                  </a:cxn>
                  <a:cxn ang="0">
                    <a:pos x="17" y="46"/>
                  </a:cxn>
                  <a:cxn ang="0">
                    <a:pos x="19" y="48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4" y="46"/>
                  </a:cxn>
                  <a:cxn ang="0">
                    <a:pos x="4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2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7" y="7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4" y="17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3"/>
                    </a:lnTo>
                    <a:lnTo>
                      <a:pt x="17" y="46"/>
                    </a:lnTo>
                    <a:lnTo>
                      <a:pt x="19" y="48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85"/>
              <p:cNvSpPr>
                <a:spLocks/>
              </p:cNvSpPr>
              <p:nvPr/>
            </p:nvSpPr>
            <p:spPr bwMode="auto">
              <a:xfrm>
                <a:off x="7935913" y="3068638"/>
                <a:ext cx="119063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28" y="34"/>
                  </a:cxn>
                  <a:cxn ang="0">
                    <a:pos x="38" y="13"/>
                  </a:cxn>
                  <a:cxn ang="0">
                    <a:pos x="34" y="7"/>
                  </a:cxn>
                  <a:cxn ang="0">
                    <a:pos x="34" y="3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28" y="2"/>
                  </a:cxn>
                  <a:cxn ang="0">
                    <a:pos x="28" y="0"/>
                  </a:cxn>
                  <a:cxn ang="0">
                    <a:pos x="49" y="0"/>
                  </a:cxn>
                  <a:cxn ang="0">
                    <a:pos x="49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4" y="5"/>
                  </a:cxn>
                  <a:cxn ang="0">
                    <a:pos x="44" y="8"/>
                  </a:cxn>
                  <a:cxn ang="0">
                    <a:pos x="56" y="34"/>
                  </a:cxn>
                  <a:cxn ang="0">
                    <a:pos x="65" y="8"/>
                  </a:cxn>
                  <a:cxn ang="0">
                    <a:pos x="67" y="7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4" y="2"/>
                  </a:cxn>
                  <a:cxn ang="0">
                    <a:pos x="62" y="2"/>
                  </a:cxn>
                  <a:cxn ang="0">
                    <a:pos x="62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3" y="2"/>
                  </a:cxn>
                  <a:cxn ang="0">
                    <a:pos x="70" y="5"/>
                  </a:cxn>
                  <a:cxn ang="0">
                    <a:pos x="69" y="8"/>
                  </a:cxn>
                  <a:cxn ang="0">
                    <a:pos x="56" y="47"/>
                  </a:cxn>
                  <a:cxn ang="0">
                    <a:pos x="52" y="47"/>
                  </a:cxn>
                  <a:cxn ang="0">
                    <a:pos x="39" y="16"/>
                  </a:cxn>
                  <a:cxn ang="0">
                    <a:pos x="25" y="47"/>
                  </a:cxn>
                  <a:cxn ang="0">
                    <a:pos x="23" y="47"/>
                  </a:cxn>
                  <a:cxn ang="0">
                    <a:pos x="8" y="8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5" h="47">
                    <a:moveTo>
                      <a:pt x="0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28" y="34"/>
                    </a:lnTo>
                    <a:lnTo>
                      <a:pt x="38" y="13"/>
                    </a:lnTo>
                    <a:lnTo>
                      <a:pt x="34" y="7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5"/>
                    </a:lnTo>
                    <a:lnTo>
                      <a:pt x="44" y="8"/>
                    </a:lnTo>
                    <a:lnTo>
                      <a:pt x="56" y="34"/>
                    </a:lnTo>
                    <a:lnTo>
                      <a:pt x="65" y="8"/>
                    </a:lnTo>
                    <a:lnTo>
                      <a:pt x="67" y="7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0" y="5"/>
                    </a:lnTo>
                    <a:lnTo>
                      <a:pt x="69" y="8"/>
                    </a:lnTo>
                    <a:lnTo>
                      <a:pt x="56" y="47"/>
                    </a:lnTo>
                    <a:lnTo>
                      <a:pt x="52" y="47"/>
                    </a:lnTo>
                    <a:lnTo>
                      <a:pt x="39" y="16"/>
                    </a:lnTo>
                    <a:lnTo>
                      <a:pt x="25" y="47"/>
                    </a:lnTo>
                    <a:lnTo>
                      <a:pt x="23" y="47"/>
                    </a:lnTo>
                    <a:lnTo>
                      <a:pt x="8" y="8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86"/>
              <p:cNvSpPr>
                <a:spLocks noEditPoints="1"/>
              </p:cNvSpPr>
              <p:nvPr/>
            </p:nvSpPr>
            <p:spPr bwMode="auto">
              <a:xfrm>
                <a:off x="8062913" y="3027363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6" y="70"/>
                  </a:cxn>
                  <a:cxn ang="0">
                    <a:pos x="18" y="72"/>
                  </a:cxn>
                  <a:cxn ang="0">
                    <a:pos x="21" y="72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2"/>
                  </a:cxn>
                  <a:cxn ang="0">
                    <a:pos x="3" y="70"/>
                  </a:cxn>
                  <a:cxn ang="0">
                    <a:pos x="5" y="68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44"/>
                  </a:cxn>
                  <a:cxn ang="0">
                    <a:pos x="6" y="37"/>
                  </a:cxn>
                  <a:cxn ang="0">
                    <a:pos x="5" y="34"/>
                  </a:cxn>
                  <a:cxn ang="0">
                    <a:pos x="5" y="31"/>
                  </a:cxn>
                  <a:cxn ang="0">
                    <a:pos x="3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3" y="24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2">
                    <a:moveTo>
                      <a:pt x="13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5" y="68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44"/>
                    </a:lnTo>
                    <a:lnTo>
                      <a:pt x="6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3" y="24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7"/>
              <p:cNvSpPr>
                <a:spLocks/>
              </p:cNvSpPr>
              <p:nvPr/>
            </p:nvSpPr>
            <p:spPr bwMode="auto">
              <a:xfrm>
                <a:off x="8108950" y="3065463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5" y="2"/>
                  </a:cxn>
                  <a:cxn ang="0">
                    <a:pos x="25" y="4"/>
                  </a:cxn>
                  <a:cxn ang="0">
                    <a:pos x="26" y="2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17"/>
                  </a:cxn>
                  <a:cxn ang="0">
                    <a:pos x="28" y="17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20" y="5"/>
                  </a:cxn>
                  <a:cxn ang="0">
                    <a:pos x="15" y="4"/>
                  </a:cxn>
                  <a:cxn ang="0">
                    <a:pos x="12" y="5"/>
                  </a:cxn>
                  <a:cxn ang="0">
                    <a:pos x="10" y="5"/>
                  </a:cxn>
                  <a:cxn ang="0">
                    <a:pos x="8" y="9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8" y="15"/>
                  </a:cxn>
                  <a:cxn ang="0">
                    <a:pos x="10" y="17"/>
                  </a:cxn>
                  <a:cxn ang="0">
                    <a:pos x="15" y="18"/>
                  </a:cxn>
                  <a:cxn ang="0">
                    <a:pos x="21" y="23"/>
                  </a:cxn>
                  <a:cxn ang="0">
                    <a:pos x="28" y="27"/>
                  </a:cxn>
                  <a:cxn ang="0">
                    <a:pos x="31" y="30"/>
                  </a:cxn>
                  <a:cxn ang="0">
                    <a:pos x="31" y="36"/>
                  </a:cxn>
                  <a:cxn ang="0">
                    <a:pos x="31" y="40"/>
                  </a:cxn>
                  <a:cxn ang="0">
                    <a:pos x="30" y="43"/>
                  </a:cxn>
                  <a:cxn ang="0">
                    <a:pos x="26" y="46"/>
                  </a:cxn>
                  <a:cxn ang="0">
                    <a:pos x="21" y="49"/>
                  </a:cxn>
                  <a:cxn ang="0">
                    <a:pos x="17" y="49"/>
                  </a:cxn>
                  <a:cxn ang="0">
                    <a:pos x="12" y="49"/>
                  </a:cxn>
                  <a:cxn ang="0">
                    <a:pos x="7" y="48"/>
                  </a:cxn>
                  <a:cxn ang="0">
                    <a:pos x="4" y="48"/>
                  </a:cxn>
                  <a:cxn ang="0">
                    <a:pos x="2" y="48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2" y="33"/>
                  </a:cxn>
                  <a:cxn ang="0">
                    <a:pos x="4" y="40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7" y="46"/>
                  </a:cxn>
                  <a:cxn ang="0">
                    <a:pos x="20" y="46"/>
                  </a:cxn>
                  <a:cxn ang="0">
                    <a:pos x="21" y="44"/>
                  </a:cxn>
                  <a:cxn ang="0">
                    <a:pos x="23" y="41"/>
                  </a:cxn>
                  <a:cxn ang="0">
                    <a:pos x="25" y="40"/>
                  </a:cxn>
                  <a:cxn ang="0">
                    <a:pos x="23" y="36"/>
                  </a:cxn>
                  <a:cxn ang="0">
                    <a:pos x="21" y="33"/>
                  </a:cxn>
                  <a:cxn ang="0">
                    <a:pos x="18" y="31"/>
                  </a:cxn>
                  <a:cxn ang="0">
                    <a:pos x="13" y="28"/>
                  </a:cxn>
                  <a:cxn ang="0">
                    <a:pos x="7" y="25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8" y="0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5" y="4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5" y="18"/>
                    </a:lnTo>
                    <a:lnTo>
                      <a:pt x="21" y="23"/>
                    </a:lnTo>
                    <a:lnTo>
                      <a:pt x="28" y="27"/>
                    </a:lnTo>
                    <a:lnTo>
                      <a:pt x="31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0" y="43"/>
                    </a:lnTo>
                    <a:lnTo>
                      <a:pt x="26" y="46"/>
                    </a:lnTo>
                    <a:lnTo>
                      <a:pt x="21" y="49"/>
                    </a:lnTo>
                    <a:lnTo>
                      <a:pt x="17" y="49"/>
                    </a:lnTo>
                    <a:lnTo>
                      <a:pt x="12" y="49"/>
                    </a:lnTo>
                    <a:lnTo>
                      <a:pt x="7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4" y="40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7" y="46"/>
                    </a:lnTo>
                    <a:lnTo>
                      <a:pt x="20" y="46"/>
                    </a:lnTo>
                    <a:lnTo>
                      <a:pt x="21" y="44"/>
                    </a:lnTo>
                    <a:lnTo>
                      <a:pt x="23" y="41"/>
                    </a:lnTo>
                    <a:lnTo>
                      <a:pt x="25" y="40"/>
                    </a:lnTo>
                    <a:lnTo>
                      <a:pt x="23" y="36"/>
                    </a:lnTo>
                    <a:lnTo>
                      <a:pt x="21" y="33"/>
                    </a:lnTo>
                    <a:lnTo>
                      <a:pt x="18" y="31"/>
                    </a:lnTo>
                    <a:lnTo>
                      <a:pt x="13" y="28"/>
                    </a:lnTo>
                    <a:lnTo>
                      <a:pt x="7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8"/>
              <p:cNvSpPr>
                <a:spLocks noEditPoints="1"/>
              </p:cNvSpPr>
              <p:nvPr/>
            </p:nvSpPr>
            <p:spPr bwMode="auto">
              <a:xfrm>
                <a:off x="8169275" y="3065463"/>
                <a:ext cx="61913" cy="77788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8" y="17"/>
                  </a:cxn>
                  <a:cxn ang="0">
                    <a:pos x="29" y="17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9" y="4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4" y="5"/>
                  </a:cxn>
                  <a:cxn ang="0">
                    <a:pos x="37" y="10"/>
                  </a:cxn>
                  <a:cxn ang="0">
                    <a:pos x="39" y="13"/>
                  </a:cxn>
                  <a:cxn ang="0">
                    <a:pos x="39" y="20"/>
                  </a:cxn>
                  <a:cxn ang="0">
                    <a:pos x="8" y="20"/>
                  </a:cxn>
                  <a:cxn ang="0">
                    <a:pos x="8" y="25"/>
                  </a:cxn>
                  <a:cxn ang="0">
                    <a:pos x="10" y="31"/>
                  </a:cxn>
                  <a:cxn ang="0">
                    <a:pos x="13" y="35"/>
                  </a:cxn>
                  <a:cxn ang="0">
                    <a:pos x="16" y="38"/>
                  </a:cxn>
                  <a:cxn ang="0">
                    <a:pos x="21" y="40"/>
                  </a:cxn>
                  <a:cxn ang="0">
                    <a:pos x="24" y="41"/>
                  </a:cxn>
                  <a:cxn ang="0">
                    <a:pos x="29" y="40"/>
                  </a:cxn>
                  <a:cxn ang="0">
                    <a:pos x="32" y="38"/>
                  </a:cxn>
                  <a:cxn ang="0">
                    <a:pos x="36" y="35"/>
                  </a:cxn>
                  <a:cxn ang="0">
                    <a:pos x="39" y="30"/>
                  </a:cxn>
                  <a:cxn ang="0">
                    <a:pos x="39" y="31"/>
                  </a:cxn>
                  <a:cxn ang="0">
                    <a:pos x="37" y="38"/>
                  </a:cxn>
                  <a:cxn ang="0">
                    <a:pos x="34" y="44"/>
                  </a:cxn>
                  <a:cxn ang="0">
                    <a:pos x="29" y="48"/>
                  </a:cxn>
                  <a:cxn ang="0">
                    <a:pos x="26" y="49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6"/>
                  </a:cxn>
                  <a:cxn ang="0">
                    <a:pos x="6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7"/>
                  </a:cxn>
                  <a:cxn ang="0">
                    <a:pos x="1" y="18"/>
                  </a:cxn>
                  <a:cxn ang="0">
                    <a:pos x="3" y="12"/>
                  </a:cxn>
                  <a:cxn ang="0">
                    <a:pos x="6" y="7"/>
                  </a:cxn>
                  <a:cxn ang="0">
                    <a:pos x="11" y="4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9" y="4"/>
                    </a:moveTo>
                    <a:lnTo>
                      <a:pt x="14" y="5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8" y="17"/>
                    </a:lnTo>
                    <a:lnTo>
                      <a:pt x="29" y="17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4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7" y="10"/>
                    </a:lnTo>
                    <a:lnTo>
                      <a:pt x="39" y="13"/>
                    </a:lnTo>
                    <a:lnTo>
                      <a:pt x="39" y="20"/>
                    </a:lnTo>
                    <a:lnTo>
                      <a:pt x="8" y="20"/>
                    </a:lnTo>
                    <a:lnTo>
                      <a:pt x="8" y="25"/>
                    </a:lnTo>
                    <a:lnTo>
                      <a:pt x="10" y="31"/>
                    </a:lnTo>
                    <a:lnTo>
                      <a:pt x="13" y="35"/>
                    </a:lnTo>
                    <a:lnTo>
                      <a:pt x="16" y="38"/>
                    </a:lnTo>
                    <a:lnTo>
                      <a:pt x="21" y="40"/>
                    </a:lnTo>
                    <a:lnTo>
                      <a:pt x="24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7" y="38"/>
                    </a:lnTo>
                    <a:lnTo>
                      <a:pt x="34" y="44"/>
                    </a:lnTo>
                    <a:lnTo>
                      <a:pt x="29" y="48"/>
                    </a:lnTo>
                    <a:lnTo>
                      <a:pt x="26" y="49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6"/>
                    </a:lnTo>
                    <a:lnTo>
                      <a:pt x="6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7"/>
                    </a:lnTo>
                    <a:lnTo>
                      <a:pt x="1" y="18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9"/>
              <p:cNvSpPr>
                <a:spLocks/>
              </p:cNvSpPr>
              <p:nvPr/>
            </p:nvSpPr>
            <p:spPr bwMode="auto">
              <a:xfrm>
                <a:off x="7672388" y="3273425"/>
                <a:ext cx="123825" cy="746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6"/>
                  </a:cxn>
                  <a:cxn ang="0">
                    <a:pos x="21" y="3"/>
                  </a:cxn>
                  <a:cxn ang="0">
                    <a:pos x="31" y="0"/>
                  </a:cxn>
                  <a:cxn ang="0">
                    <a:pos x="39" y="1"/>
                  </a:cxn>
                  <a:cxn ang="0">
                    <a:pos x="44" y="10"/>
                  </a:cxn>
                  <a:cxn ang="0">
                    <a:pos x="52" y="1"/>
                  </a:cxn>
                  <a:cxn ang="0">
                    <a:pos x="59" y="0"/>
                  </a:cxn>
                  <a:cxn ang="0">
                    <a:pos x="65" y="1"/>
                  </a:cxn>
                  <a:cxn ang="0">
                    <a:pos x="70" y="8"/>
                  </a:cxn>
                  <a:cxn ang="0">
                    <a:pos x="72" y="16"/>
                  </a:cxn>
                  <a:cxn ang="0">
                    <a:pos x="72" y="41"/>
                  </a:cxn>
                  <a:cxn ang="0">
                    <a:pos x="73" y="45"/>
                  </a:cxn>
                  <a:cxn ang="0">
                    <a:pos x="78" y="45"/>
                  </a:cxn>
                  <a:cxn ang="0">
                    <a:pos x="57" y="47"/>
                  </a:cxn>
                  <a:cxn ang="0">
                    <a:pos x="57" y="45"/>
                  </a:cxn>
                  <a:cxn ang="0">
                    <a:pos x="62" y="45"/>
                  </a:cxn>
                  <a:cxn ang="0">
                    <a:pos x="63" y="42"/>
                  </a:cxn>
                  <a:cxn ang="0">
                    <a:pos x="63" y="36"/>
                  </a:cxn>
                  <a:cxn ang="0">
                    <a:pos x="62" y="13"/>
                  </a:cxn>
                  <a:cxn ang="0">
                    <a:pos x="59" y="6"/>
                  </a:cxn>
                  <a:cxn ang="0">
                    <a:pos x="50" y="8"/>
                  </a:cxn>
                  <a:cxn ang="0">
                    <a:pos x="44" y="13"/>
                  </a:cxn>
                  <a:cxn ang="0">
                    <a:pos x="44" y="36"/>
                  </a:cxn>
                  <a:cxn ang="0">
                    <a:pos x="44" y="42"/>
                  </a:cxn>
                  <a:cxn ang="0">
                    <a:pos x="47" y="45"/>
                  </a:cxn>
                  <a:cxn ang="0">
                    <a:pos x="50" y="47"/>
                  </a:cxn>
                  <a:cxn ang="0">
                    <a:pos x="28" y="45"/>
                  </a:cxn>
                  <a:cxn ang="0">
                    <a:pos x="33" y="45"/>
                  </a:cxn>
                  <a:cxn ang="0">
                    <a:pos x="34" y="42"/>
                  </a:cxn>
                  <a:cxn ang="0">
                    <a:pos x="34" y="36"/>
                  </a:cxn>
                  <a:cxn ang="0">
                    <a:pos x="34" y="13"/>
                  </a:cxn>
                  <a:cxn ang="0">
                    <a:pos x="31" y="6"/>
                  </a:cxn>
                  <a:cxn ang="0">
                    <a:pos x="21" y="8"/>
                  </a:cxn>
                  <a:cxn ang="0">
                    <a:pos x="15" y="13"/>
                  </a:cxn>
                  <a:cxn ang="0">
                    <a:pos x="16" y="41"/>
                  </a:cxn>
                  <a:cxn ang="0">
                    <a:pos x="18" y="45"/>
                  </a:cxn>
                  <a:cxn ang="0">
                    <a:pos x="21" y="45"/>
                  </a:cxn>
                  <a:cxn ang="0">
                    <a:pos x="0" y="47"/>
                  </a:cxn>
                  <a:cxn ang="0">
                    <a:pos x="3" y="45"/>
                  </a:cxn>
                  <a:cxn ang="0">
                    <a:pos x="6" y="42"/>
                  </a:cxn>
                  <a:cxn ang="0">
                    <a:pos x="6" y="36"/>
                  </a:cxn>
                  <a:cxn ang="0">
                    <a:pos x="6" y="13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13" y="0"/>
                  </a:cxn>
                </a:cxnLst>
                <a:rect l="0" t="0" r="r" b="b"/>
                <a:pathLst>
                  <a:path w="78" h="47">
                    <a:moveTo>
                      <a:pt x="13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18" y="6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2" y="5"/>
                    </a:lnTo>
                    <a:lnTo>
                      <a:pt x="44" y="10"/>
                    </a:lnTo>
                    <a:lnTo>
                      <a:pt x="47" y="5"/>
                    </a:lnTo>
                    <a:lnTo>
                      <a:pt x="52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5" y="1"/>
                    </a:lnTo>
                    <a:lnTo>
                      <a:pt x="68" y="3"/>
                    </a:lnTo>
                    <a:lnTo>
                      <a:pt x="70" y="8"/>
                    </a:lnTo>
                    <a:lnTo>
                      <a:pt x="72" y="11"/>
                    </a:lnTo>
                    <a:lnTo>
                      <a:pt x="72" y="16"/>
                    </a:lnTo>
                    <a:lnTo>
                      <a:pt x="72" y="36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8" y="45"/>
                    </a:lnTo>
                    <a:lnTo>
                      <a:pt x="78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60" y="45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36"/>
                    </a:lnTo>
                    <a:lnTo>
                      <a:pt x="63" y="16"/>
                    </a:lnTo>
                    <a:lnTo>
                      <a:pt x="62" y="13"/>
                    </a:lnTo>
                    <a:lnTo>
                      <a:pt x="62" y="10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0" y="8"/>
                    </a:lnTo>
                    <a:lnTo>
                      <a:pt x="47" y="10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4" y="42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36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1" y="8"/>
                    </a:lnTo>
                    <a:lnTo>
                      <a:pt x="18" y="10"/>
                    </a:lnTo>
                    <a:lnTo>
                      <a:pt x="15" y="13"/>
                    </a:lnTo>
                    <a:lnTo>
                      <a:pt x="15" y="36"/>
                    </a:lnTo>
                    <a:lnTo>
                      <a:pt x="16" y="41"/>
                    </a:lnTo>
                    <a:lnTo>
                      <a:pt x="16" y="42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90"/>
              <p:cNvSpPr>
                <a:spLocks noEditPoints="1"/>
              </p:cNvSpPr>
              <p:nvPr/>
            </p:nvSpPr>
            <p:spPr bwMode="auto">
              <a:xfrm>
                <a:off x="7804150" y="3273425"/>
                <a:ext cx="66675" cy="77788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16" y="24"/>
                  </a:cxn>
                  <a:cxn ang="0">
                    <a:pos x="11" y="29"/>
                  </a:cxn>
                  <a:cxn ang="0">
                    <a:pos x="10" y="34"/>
                  </a:cxn>
                  <a:cxn ang="0">
                    <a:pos x="11" y="39"/>
                  </a:cxn>
                  <a:cxn ang="0">
                    <a:pos x="16" y="42"/>
                  </a:cxn>
                  <a:cxn ang="0">
                    <a:pos x="23" y="39"/>
                  </a:cxn>
                  <a:cxn ang="0">
                    <a:pos x="26" y="19"/>
                  </a:cxn>
                  <a:cxn ang="0">
                    <a:pos x="24" y="0"/>
                  </a:cxn>
                  <a:cxn ang="0">
                    <a:pos x="33" y="3"/>
                  </a:cxn>
                  <a:cxn ang="0">
                    <a:pos x="34" y="10"/>
                  </a:cxn>
                  <a:cxn ang="0">
                    <a:pos x="34" y="31"/>
                  </a:cxn>
                  <a:cxn ang="0">
                    <a:pos x="36" y="39"/>
                  </a:cxn>
                  <a:cxn ang="0">
                    <a:pos x="38" y="42"/>
                  </a:cxn>
                  <a:cxn ang="0">
                    <a:pos x="41" y="41"/>
                  </a:cxn>
                  <a:cxn ang="0">
                    <a:pos x="42" y="41"/>
                  </a:cxn>
                  <a:cxn ang="0">
                    <a:pos x="36" y="47"/>
                  </a:cxn>
                  <a:cxn ang="0">
                    <a:pos x="29" y="47"/>
                  </a:cxn>
                  <a:cxn ang="0">
                    <a:pos x="26" y="44"/>
                  </a:cxn>
                  <a:cxn ang="0">
                    <a:pos x="23" y="44"/>
                  </a:cxn>
                  <a:cxn ang="0">
                    <a:pos x="18" y="47"/>
                  </a:cxn>
                  <a:cxn ang="0">
                    <a:pos x="11" y="49"/>
                  </a:cxn>
                  <a:cxn ang="0">
                    <a:pos x="3" y="45"/>
                  </a:cxn>
                  <a:cxn ang="0">
                    <a:pos x="0" y="36"/>
                  </a:cxn>
                  <a:cxn ang="0">
                    <a:pos x="2" y="31"/>
                  </a:cxn>
                  <a:cxn ang="0">
                    <a:pos x="10" y="24"/>
                  </a:cxn>
                  <a:cxn ang="0">
                    <a:pos x="20" y="19"/>
                  </a:cxn>
                  <a:cxn ang="0">
                    <a:pos x="26" y="14"/>
                  </a:cxn>
                  <a:cxn ang="0">
                    <a:pos x="26" y="8"/>
                  </a:cxn>
                  <a:cxn ang="0">
                    <a:pos x="21" y="3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11" y="11"/>
                  </a:cxn>
                  <a:cxn ang="0">
                    <a:pos x="10" y="16"/>
                  </a:cxn>
                  <a:cxn ang="0">
                    <a:pos x="7" y="16"/>
                  </a:cxn>
                  <a:cxn ang="0">
                    <a:pos x="3" y="16"/>
                  </a:cxn>
                  <a:cxn ang="0">
                    <a:pos x="3" y="11"/>
                  </a:cxn>
                  <a:cxn ang="0">
                    <a:pos x="7" y="3"/>
                  </a:cxn>
                  <a:cxn ang="0">
                    <a:pos x="15" y="0"/>
                  </a:cxn>
                </a:cxnLst>
                <a:rect l="0" t="0" r="r" b="b"/>
                <a:pathLst>
                  <a:path w="42" h="49">
                    <a:moveTo>
                      <a:pt x="26" y="19"/>
                    </a:moveTo>
                    <a:lnTo>
                      <a:pt x="21" y="21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3" y="26"/>
                    </a:lnTo>
                    <a:lnTo>
                      <a:pt x="11" y="29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10" y="37"/>
                    </a:lnTo>
                    <a:lnTo>
                      <a:pt x="11" y="39"/>
                    </a:lnTo>
                    <a:lnTo>
                      <a:pt x="13" y="41"/>
                    </a:lnTo>
                    <a:lnTo>
                      <a:pt x="16" y="42"/>
                    </a:lnTo>
                    <a:lnTo>
                      <a:pt x="20" y="41"/>
                    </a:lnTo>
                    <a:lnTo>
                      <a:pt x="23" y="39"/>
                    </a:lnTo>
                    <a:lnTo>
                      <a:pt x="26" y="37"/>
                    </a:lnTo>
                    <a:lnTo>
                      <a:pt x="26" y="19"/>
                    </a:lnTo>
                    <a:close/>
                    <a:moveTo>
                      <a:pt x="20" y="0"/>
                    </a:moveTo>
                    <a:lnTo>
                      <a:pt x="24" y="0"/>
                    </a:lnTo>
                    <a:lnTo>
                      <a:pt x="29" y="1"/>
                    </a:lnTo>
                    <a:lnTo>
                      <a:pt x="33" y="3"/>
                    </a:lnTo>
                    <a:lnTo>
                      <a:pt x="34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31"/>
                    </a:lnTo>
                    <a:lnTo>
                      <a:pt x="34" y="36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39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3" y="44"/>
                    </a:lnTo>
                    <a:lnTo>
                      <a:pt x="20" y="45"/>
                    </a:lnTo>
                    <a:lnTo>
                      <a:pt x="18" y="47"/>
                    </a:lnTo>
                    <a:lnTo>
                      <a:pt x="15" y="47"/>
                    </a:lnTo>
                    <a:lnTo>
                      <a:pt x="11" y="49"/>
                    </a:lnTo>
                    <a:lnTo>
                      <a:pt x="7" y="47"/>
                    </a:lnTo>
                    <a:lnTo>
                      <a:pt x="3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10" y="24"/>
                    </a:lnTo>
                    <a:lnTo>
                      <a:pt x="13" y="23"/>
                    </a:lnTo>
                    <a:lnTo>
                      <a:pt x="20" y="19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91"/>
              <p:cNvSpPr>
                <a:spLocks/>
              </p:cNvSpPr>
              <p:nvPr/>
            </p:nvSpPr>
            <p:spPr bwMode="auto">
              <a:xfrm>
                <a:off x="7874000" y="3249613"/>
                <a:ext cx="46038" cy="1016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26" y="15"/>
                  </a:cxn>
                  <a:cxn ang="0">
                    <a:pos x="26" y="18"/>
                  </a:cxn>
                  <a:cxn ang="0">
                    <a:pos x="16" y="18"/>
                  </a:cxn>
                  <a:cxn ang="0">
                    <a:pos x="16" y="49"/>
                  </a:cxn>
                  <a:cxn ang="0">
                    <a:pos x="16" y="5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21" y="57"/>
                  </a:cxn>
                  <a:cxn ang="0">
                    <a:pos x="24" y="56"/>
                  </a:cxn>
                  <a:cxn ang="0">
                    <a:pos x="26" y="54"/>
                  </a:cxn>
                  <a:cxn ang="0">
                    <a:pos x="29" y="54"/>
                  </a:cxn>
                  <a:cxn ang="0">
                    <a:pos x="26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10" y="60"/>
                  </a:cxn>
                  <a:cxn ang="0">
                    <a:pos x="8" y="59"/>
                  </a:cxn>
                  <a:cxn ang="0">
                    <a:pos x="8" y="56"/>
                  </a:cxn>
                  <a:cxn ang="0">
                    <a:pos x="7" y="51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5" y="13"/>
                  </a:cxn>
                  <a:cxn ang="0">
                    <a:pos x="11" y="8"/>
                  </a:cxn>
                  <a:cxn ang="0">
                    <a:pos x="13" y="5"/>
                  </a:cxn>
                  <a:cxn ang="0">
                    <a:pos x="15" y="0"/>
                  </a:cxn>
                </a:cxnLst>
                <a:rect l="0" t="0" r="r" b="b"/>
                <a:pathLst>
                  <a:path w="29" h="64">
                    <a:moveTo>
                      <a:pt x="15" y="0"/>
                    </a:moveTo>
                    <a:lnTo>
                      <a:pt x="16" y="0"/>
                    </a:lnTo>
                    <a:lnTo>
                      <a:pt x="16" y="15"/>
                    </a:lnTo>
                    <a:lnTo>
                      <a:pt x="26" y="15"/>
                    </a:lnTo>
                    <a:lnTo>
                      <a:pt x="26" y="18"/>
                    </a:lnTo>
                    <a:lnTo>
                      <a:pt x="16" y="18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1" y="57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6" y="64"/>
                    </a:lnTo>
                    <a:lnTo>
                      <a:pt x="11" y="62"/>
                    </a:lnTo>
                    <a:lnTo>
                      <a:pt x="10" y="60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7" y="51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11" y="8"/>
                    </a:lnTo>
                    <a:lnTo>
                      <a:pt x="13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92"/>
              <p:cNvSpPr>
                <a:spLocks/>
              </p:cNvSpPr>
              <p:nvPr/>
            </p:nvSpPr>
            <p:spPr bwMode="auto">
              <a:xfrm>
                <a:off x="7926388" y="3273425"/>
                <a:ext cx="58738" cy="777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32" y="3"/>
                  </a:cxn>
                  <a:cxn ang="0">
                    <a:pos x="34" y="6"/>
                  </a:cxn>
                  <a:cxn ang="0">
                    <a:pos x="35" y="1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4" y="14"/>
                  </a:cxn>
                  <a:cxn ang="0">
                    <a:pos x="31" y="14"/>
                  </a:cxn>
                  <a:cxn ang="0">
                    <a:pos x="29" y="14"/>
                  </a:cxn>
                  <a:cxn ang="0">
                    <a:pos x="27" y="13"/>
                  </a:cxn>
                  <a:cxn ang="0">
                    <a:pos x="26" y="11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4" y="5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9" y="10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9" y="28"/>
                  </a:cxn>
                  <a:cxn ang="0">
                    <a:pos x="11" y="34"/>
                  </a:cxn>
                  <a:cxn ang="0">
                    <a:pos x="14" y="37"/>
                  </a:cxn>
                  <a:cxn ang="0">
                    <a:pos x="18" y="39"/>
                  </a:cxn>
                  <a:cxn ang="0">
                    <a:pos x="22" y="39"/>
                  </a:cxn>
                  <a:cxn ang="0">
                    <a:pos x="27" y="39"/>
                  </a:cxn>
                  <a:cxn ang="0">
                    <a:pos x="32" y="37"/>
                  </a:cxn>
                  <a:cxn ang="0">
                    <a:pos x="34" y="34"/>
                  </a:cxn>
                  <a:cxn ang="0">
                    <a:pos x="37" y="28"/>
                  </a:cxn>
                  <a:cxn ang="0">
                    <a:pos x="37" y="29"/>
                  </a:cxn>
                  <a:cxn ang="0">
                    <a:pos x="35" y="34"/>
                  </a:cxn>
                  <a:cxn ang="0">
                    <a:pos x="34" y="39"/>
                  </a:cxn>
                  <a:cxn ang="0">
                    <a:pos x="31" y="44"/>
                  </a:cxn>
                  <a:cxn ang="0">
                    <a:pos x="24" y="47"/>
                  </a:cxn>
                  <a:cxn ang="0">
                    <a:pos x="19" y="49"/>
                  </a:cxn>
                  <a:cxn ang="0">
                    <a:pos x="14" y="47"/>
                  </a:cxn>
                  <a:cxn ang="0">
                    <a:pos x="9" y="45"/>
                  </a:cxn>
                  <a:cxn ang="0">
                    <a:pos x="4" y="42"/>
                  </a:cxn>
                  <a:cxn ang="0">
                    <a:pos x="1" y="37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7" h="49">
                    <a:moveTo>
                      <a:pt x="21" y="0"/>
                    </a:moveTo>
                    <a:lnTo>
                      <a:pt x="27" y="0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7" y="13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9" y="10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9" y="28"/>
                    </a:lnTo>
                    <a:lnTo>
                      <a:pt x="11" y="34"/>
                    </a:lnTo>
                    <a:lnTo>
                      <a:pt x="14" y="37"/>
                    </a:lnTo>
                    <a:lnTo>
                      <a:pt x="18" y="39"/>
                    </a:lnTo>
                    <a:lnTo>
                      <a:pt x="22" y="39"/>
                    </a:lnTo>
                    <a:lnTo>
                      <a:pt x="27" y="39"/>
                    </a:lnTo>
                    <a:lnTo>
                      <a:pt x="32" y="37"/>
                    </a:lnTo>
                    <a:lnTo>
                      <a:pt x="34" y="34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5" y="34"/>
                    </a:lnTo>
                    <a:lnTo>
                      <a:pt x="34" y="39"/>
                    </a:lnTo>
                    <a:lnTo>
                      <a:pt x="31" y="44"/>
                    </a:lnTo>
                    <a:lnTo>
                      <a:pt x="24" y="47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9" y="45"/>
                    </a:lnTo>
                    <a:lnTo>
                      <a:pt x="4" y="42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93"/>
              <p:cNvSpPr>
                <a:spLocks/>
              </p:cNvSpPr>
              <p:nvPr/>
            </p:nvSpPr>
            <p:spPr bwMode="auto">
              <a:xfrm>
                <a:off x="7996238" y="3233738"/>
                <a:ext cx="76200" cy="1143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31"/>
                  </a:cxn>
                  <a:cxn ang="0">
                    <a:pos x="24" y="26"/>
                  </a:cxn>
                  <a:cxn ang="0">
                    <a:pos x="31" y="25"/>
                  </a:cxn>
                  <a:cxn ang="0">
                    <a:pos x="37" y="26"/>
                  </a:cxn>
                  <a:cxn ang="0">
                    <a:pos x="42" y="33"/>
                  </a:cxn>
                  <a:cxn ang="0">
                    <a:pos x="42" y="44"/>
                  </a:cxn>
                  <a:cxn ang="0">
                    <a:pos x="42" y="66"/>
                  </a:cxn>
                  <a:cxn ang="0">
                    <a:pos x="45" y="70"/>
                  </a:cxn>
                  <a:cxn ang="0">
                    <a:pos x="48" y="70"/>
                  </a:cxn>
                  <a:cxn ang="0">
                    <a:pos x="27" y="72"/>
                  </a:cxn>
                  <a:cxn ang="0">
                    <a:pos x="29" y="70"/>
                  </a:cxn>
                  <a:cxn ang="0">
                    <a:pos x="32" y="70"/>
                  </a:cxn>
                  <a:cxn ang="0">
                    <a:pos x="34" y="67"/>
                  </a:cxn>
                  <a:cxn ang="0">
                    <a:pos x="34" y="61"/>
                  </a:cxn>
                  <a:cxn ang="0">
                    <a:pos x="34" y="39"/>
                  </a:cxn>
                  <a:cxn ang="0">
                    <a:pos x="32" y="33"/>
                  </a:cxn>
                  <a:cxn ang="0">
                    <a:pos x="29" y="31"/>
                  </a:cxn>
                  <a:cxn ang="0">
                    <a:pos x="21" y="33"/>
                  </a:cxn>
                  <a:cxn ang="0">
                    <a:pos x="14" y="38"/>
                  </a:cxn>
                  <a:cxn ang="0">
                    <a:pos x="14" y="66"/>
                  </a:cxn>
                  <a:cxn ang="0">
                    <a:pos x="16" y="70"/>
                  </a:cxn>
                  <a:cxn ang="0">
                    <a:pos x="21" y="70"/>
                  </a:cxn>
                  <a:cxn ang="0">
                    <a:pos x="0" y="72"/>
                  </a:cxn>
                  <a:cxn ang="0">
                    <a:pos x="1" y="70"/>
                  </a:cxn>
                  <a:cxn ang="0">
                    <a:pos x="4" y="67"/>
                  </a:cxn>
                  <a:cxn ang="0">
                    <a:pos x="6" y="61"/>
                  </a:cxn>
                  <a:cxn ang="0">
                    <a:pos x="6" y="13"/>
                  </a:cxn>
                  <a:cxn ang="0">
                    <a:pos x="6" y="9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48" h="72">
                    <a:moveTo>
                      <a:pt x="13" y="0"/>
                    </a:moveTo>
                    <a:lnTo>
                      <a:pt x="14" y="0"/>
                    </a:lnTo>
                    <a:lnTo>
                      <a:pt x="14" y="35"/>
                    </a:lnTo>
                    <a:lnTo>
                      <a:pt x="18" y="31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7" y="25"/>
                    </a:lnTo>
                    <a:lnTo>
                      <a:pt x="31" y="25"/>
                    </a:lnTo>
                    <a:lnTo>
                      <a:pt x="34" y="25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3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61"/>
                    </a:lnTo>
                    <a:lnTo>
                      <a:pt x="42" y="66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32" y="70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4" y="66"/>
                    </a:lnTo>
                    <a:lnTo>
                      <a:pt x="34" y="61"/>
                    </a:lnTo>
                    <a:lnTo>
                      <a:pt x="34" y="46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21" y="33"/>
                    </a:lnTo>
                    <a:lnTo>
                      <a:pt x="18" y="35"/>
                    </a:lnTo>
                    <a:lnTo>
                      <a:pt x="14" y="38"/>
                    </a:lnTo>
                    <a:lnTo>
                      <a:pt x="14" y="61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4" y="70"/>
                    </a:lnTo>
                    <a:lnTo>
                      <a:pt x="4" y="67"/>
                    </a:lnTo>
                    <a:lnTo>
                      <a:pt x="6" y="66"/>
                    </a:lnTo>
                    <a:lnTo>
                      <a:pt x="6" y="61"/>
                    </a:lnTo>
                    <a:lnTo>
                      <a:pt x="6" y="20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4"/>
              <p:cNvSpPr>
                <a:spLocks noEditPoints="1"/>
              </p:cNvSpPr>
              <p:nvPr/>
            </p:nvSpPr>
            <p:spPr bwMode="auto">
              <a:xfrm>
                <a:off x="8083550" y="3233738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25"/>
                  </a:cxn>
                  <a:cxn ang="0">
                    <a:pos x="15" y="25"/>
                  </a:cxn>
                  <a:cxn ang="0">
                    <a:pos x="15" y="61"/>
                  </a:cxn>
                  <a:cxn ang="0">
                    <a:pos x="15" y="66"/>
                  </a:cxn>
                  <a:cxn ang="0">
                    <a:pos x="15" y="67"/>
                  </a:cxn>
                  <a:cxn ang="0">
                    <a:pos x="16" y="70"/>
                  </a:cxn>
                  <a:cxn ang="0">
                    <a:pos x="18" y="70"/>
                  </a:cxn>
                  <a:cxn ang="0">
                    <a:pos x="21" y="70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0"/>
                  </a:cxn>
                  <a:cxn ang="0">
                    <a:pos x="2" y="70"/>
                  </a:cxn>
                  <a:cxn ang="0">
                    <a:pos x="3" y="70"/>
                  </a:cxn>
                  <a:cxn ang="0">
                    <a:pos x="5" y="67"/>
                  </a:cxn>
                  <a:cxn ang="0">
                    <a:pos x="5" y="66"/>
                  </a:cxn>
                  <a:cxn ang="0">
                    <a:pos x="7" y="61"/>
                  </a:cxn>
                  <a:cxn ang="0">
                    <a:pos x="7" y="44"/>
                  </a:cxn>
                  <a:cxn ang="0">
                    <a:pos x="7" y="38"/>
                  </a:cxn>
                  <a:cxn ang="0">
                    <a:pos x="5" y="33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13" y="25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5" y="4"/>
                  </a:cxn>
                  <a:cxn ang="0">
                    <a:pos x="16" y="5"/>
                  </a:cxn>
                  <a:cxn ang="0">
                    <a:pos x="15" y="9"/>
                  </a:cxn>
                  <a:cxn ang="0">
                    <a:pos x="13" y="10"/>
                  </a:cxn>
                  <a:cxn ang="0">
                    <a:pos x="11" y="12"/>
                  </a:cxn>
                  <a:cxn ang="0">
                    <a:pos x="10" y="12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2">
                    <a:moveTo>
                      <a:pt x="13" y="25"/>
                    </a:moveTo>
                    <a:lnTo>
                      <a:pt x="15" y="25"/>
                    </a:lnTo>
                    <a:lnTo>
                      <a:pt x="15" y="61"/>
                    </a:lnTo>
                    <a:lnTo>
                      <a:pt x="15" y="66"/>
                    </a:lnTo>
                    <a:lnTo>
                      <a:pt x="15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5" y="67"/>
                    </a:lnTo>
                    <a:lnTo>
                      <a:pt x="5" y="66"/>
                    </a:lnTo>
                    <a:lnTo>
                      <a:pt x="7" y="61"/>
                    </a:lnTo>
                    <a:lnTo>
                      <a:pt x="7" y="44"/>
                    </a:lnTo>
                    <a:lnTo>
                      <a:pt x="7" y="38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3" y="30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3" y="25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5"/>
              <p:cNvSpPr>
                <a:spLocks/>
              </p:cNvSpPr>
              <p:nvPr/>
            </p:nvSpPr>
            <p:spPr bwMode="auto">
              <a:xfrm>
                <a:off x="8124825" y="3273425"/>
                <a:ext cx="77788" cy="746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0"/>
                  </a:cxn>
                  <a:cxn ang="0">
                    <a:pos x="20" y="5"/>
                  </a:cxn>
                  <a:cxn ang="0">
                    <a:pos x="25" y="1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8" y="1"/>
                  </a:cxn>
                  <a:cxn ang="0">
                    <a:pos x="39" y="5"/>
                  </a:cxn>
                  <a:cxn ang="0">
                    <a:pos x="41" y="8"/>
                  </a:cxn>
                  <a:cxn ang="0">
                    <a:pos x="42" y="11"/>
                  </a:cxn>
                  <a:cxn ang="0">
                    <a:pos x="42" y="16"/>
                  </a:cxn>
                  <a:cxn ang="0">
                    <a:pos x="42" y="36"/>
                  </a:cxn>
                  <a:cxn ang="0">
                    <a:pos x="42" y="41"/>
                  </a:cxn>
                  <a:cxn ang="0">
                    <a:pos x="42" y="42"/>
                  </a:cxn>
                  <a:cxn ang="0">
                    <a:pos x="44" y="45"/>
                  </a:cxn>
                  <a:cxn ang="0">
                    <a:pos x="46" y="45"/>
                  </a:cxn>
                  <a:cxn ang="0">
                    <a:pos x="49" y="45"/>
                  </a:cxn>
                  <a:cxn ang="0">
                    <a:pos x="49" y="47"/>
                  </a:cxn>
                  <a:cxn ang="0">
                    <a:pos x="28" y="47"/>
                  </a:cxn>
                  <a:cxn ang="0">
                    <a:pos x="28" y="45"/>
                  </a:cxn>
                  <a:cxn ang="0">
                    <a:pos x="28" y="45"/>
                  </a:cxn>
                  <a:cxn ang="0">
                    <a:pos x="31" y="45"/>
                  </a:cxn>
                  <a:cxn ang="0">
                    <a:pos x="33" y="45"/>
                  </a:cxn>
                  <a:cxn ang="0">
                    <a:pos x="33" y="44"/>
                  </a:cxn>
                  <a:cxn ang="0">
                    <a:pos x="34" y="42"/>
                  </a:cxn>
                  <a:cxn ang="0">
                    <a:pos x="34" y="41"/>
                  </a:cxn>
                  <a:cxn ang="0">
                    <a:pos x="34" y="36"/>
                  </a:cxn>
                  <a:cxn ang="0">
                    <a:pos x="34" y="18"/>
                  </a:cxn>
                  <a:cxn ang="0">
                    <a:pos x="33" y="13"/>
                  </a:cxn>
                  <a:cxn ang="0">
                    <a:pos x="33" y="10"/>
                  </a:cxn>
                  <a:cxn ang="0">
                    <a:pos x="29" y="6"/>
                  </a:cxn>
                  <a:cxn ang="0">
                    <a:pos x="26" y="6"/>
                  </a:cxn>
                  <a:cxn ang="0">
                    <a:pos x="23" y="6"/>
                  </a:cxn>
                  <a:cxn ang="0">
                    <a:pos x="18" y="10"/>
                  </a:cxn>
                  <a:cxn ang="0">
                    <a:pos x="15" y="13"/>
                  </a:cxn>
                  <a:cxn ang="0">
                    <a:pos x="15" y="36"/>
                  </a:cxn>
                  <a:cxn ang="0">
                    <a:pos x="15" y="41"/>
                  </a:cxn>
                  <a:cxn ang="0">
                    <a:pos x="15" y="42"/>
                  </a:cxn>
                  <a:cxn ang="0">
                    <a:pos x="16" y="45"/>
                  </a:cxn>
                  <a:cxn ang="0">
                    <a:pos x="18" y="45"/>
                  </a:cxn>
                  <a:cxn ang="0">
                    <a:pos x="21" y="45"/>
                  </a:cxn>
                  <a:cxn ang="0">
                    <a:pos x="21" y="47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5" y="44"/>
                  </a:cxn>
                  <a:cxn ang="0">
                    <a:pos x="5" y="41"/>
                  </a:cxn>
                  <a:cxn ang="0">
                    <a:pos x="5" y="36"/>
                  </a:cxn>
                  <a:cxn ang="0">
                    <a:pos x="5" y="19"/>
                  </a:cxn>
                  <a:cxn ang="0">
                    <a:pos x="5" y="14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49" h="47">
                    <a:moveTo>
                      <a:pt x="13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20" y="5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39" y="5"/>
                    </a:lnTo>
                    <a:lnTo>
                      <a:pt x="41" y="8"/>
                    </a:lnTo>
                    <a:lnTo>
                      <a:pt x="42" y="11"/>
                    </a:lnTo>
                    <a:lnTo>
                      <a:pt x="42" y="16"/>
                    </a:lnTo>
                    <a:lnTo>
                      <a:pt x="42" y="36"/>
                    </a:lnTo>
                    <a:lnTo>
                      <a:pt x="42" y="41"/>
                    </a:lnTo>
                    <a:lnTo>
                      <a:pt x="42" y="42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9" y="45"/>
                    </a:lnTo>
                    <a:lnTo>
                      <a:pt x="49" y="47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36"/>
                    </a:lnTo>
                    <a:lnTo>
                      <a:pt x="34" y="18"/>
                    </a:lnTo>
                    <a:lnTo>
                      <a:pt x="33" y="13"/>
                    </a:lnTo>
                    <a:lnTo>
                      <a:pt x="33" y="10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18" y="10"/>
                    </a:lnTo>
                    <a:lnTo>
                      <a:pt x="15" y="13"/>
                    </a:lnTo>
                    <a:lnTo>
                      <a:pt x="15" y="36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6"/>
              <p:cNvSpPr>
                <a:spLocks noEditPoints="1"/>
              </p:cNvSpPr>
              <p:nvPr/>
            </p:nvSpPr>
            <p:spPr bwMode="auto">
              <a:xfrm>
                <a:off x="8210550" y="3273425"/>
                <a:ext cx="71438" cy="111125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58"/>
                  </a:cxn>
                  <a:cxn ang="0">
                    <a:pos x="13" y="62"/>
                  </a:cxn>
                  <a:cxn ang="0">
                    <a:pos x="24" y="63"/>
                  </a:cxn>
                  <a:cxn ang="0">
                    <a:pos x="34" y="62"/>
                  </a:cxn>
                  <a:cxn ang="0">
                    <a:pos x="41" y="57"/>
                  </a:cxn>
                  <a:cxn ang="0">
                    <a:pos x="41" y="50"/>
                  </a:cxn>
                  <a:cxn ang="0">
                    <a:pos x="36" y="49"/>
                  </a:cxn>
                  <a:cxn ang="0">
                    <a:pos x="18" y="47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14"/>
                  </a:cxn>
                  <a:cxn ang="0">
                    <a:pos x="13" y="23"/>
                  </a:cxn>
                  <a:cxn ang="0">
                    <a:pos x="18" y="29"/>
                  </a:cxn>
                  <a:cxn ang="0">
                    <a:pos x="26" y="29"/>
                  </a:cxn>
                  <a:cxn ang="0">
                    <a:pos x="29" y="23"/>
                  </a:cxn>
                  <a:cxn ang="0">
                    <a:pos x="31" y="13"/>
                  </a:cxn>
                  <a:cxn ang="0">
                    <a:pos x="28" y="5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45" y="5"/>
                  </a:cxn>
                  <a:cxn ang="0">
                    <a:pos x="45" y="6"/>
                  </a:cxn>
                  <a:cxn ang="0">
                    <a:pos x="42" y="6"/>
                  </a:cxn>
                  <a:cxn ang="0">
                    <a:pos x="39" y="10"/>
                  </a:cxn>
                  <a:cxn ang="0">
                    <a:pos x="39" y="19"/>
                  </a:cxn>
                  <a:cxn ang="0">
                    <a:pos x="34" y="28"/>
                  </a:cxn>
                  <a:cxn ang="0">
                    <a:pos x="26" y="31"/>
                  </a:cxn>
                  <a:cxn ang="0">
                    <a:pos x="15" y="31"/>
                  </a:cxn>
                  <a:cxn ang="0">
                    <a:pos x="10" y="34"/>
                  </a:cxn>
                  <a:cxn ang="0">
                    <a:pos x="10" y="39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1" y="41"/>
                  </a:cxn>
                  <a:cxn ang="0">
                    <a:pos x="39" y="42"/>
                  </a:cxn>
                  <a:cxn ang="0">
                    <a:pos x="44" y="47"/>
                  </a:cxn>
                  <a:cxn ang="0">
                    <a:pos x="44" y="57"/>
                  </a:cxn>
                  <a:cxn ang="0">
                    <a:pos x="34" y="67"/>
                  </a:cxn>
                  <a:cxn ang="0">
                    <a:pos x="19" y="70"/>
                  </a:cxn>
                  <a:cxn ang="0">
                    <a:pos x="8" y="68"/>
                  </a:cxn>
                  <a:cxn ang="0">
                    <a:pos x="0" y="63"/>
                  </a:cxn>
                  <a:cxn ang="0">
                    <a:pos x="0" y="57"/>
                  </a:cxn>
                  <a:cxn ang="0">
                    <a:pos x="3" y="52"/>
                  </a:cxn>
                  <a:cxn ang="0">
                    <a:pos x="5" y="50"/>
                  </a:cxn>
                  <a:cxn ang="0">
                    <a:pos x="5" y="45"/>
                  </a:cxn>
                  <a:cxn ang="0">
                    <a:pos x="3" y="41"/>
                  </a:cxn>
                  <a:cxn ang="0">
                    <a:pos x="5" y="37"/>
                  </a:cxn>
                  <a:cxn ang="0">
                    <a:pos x="11" y="31"/>
                  </a:cxn>
                  <a:cxn ang="0">
                    <a:pos x="5" y="24"/>
                  </a:cxn>
                  <a:cxn ang="0">
                    <a:pos x="3" y="16"/>
                  </a:cxn>
                  <a:cxn ang="0">
                    <a:pos x="5" y="8"/>
                  </a:cxn>
                  <a:cxn ang="0">
                    <a:pos x="11" y="1"/>
                  </a:cxn>
                  <a:cxn ang="0">
                    <a:pos x="21" y="0"/>
                  </a:cxn>
                </a:cxnLst>
                <a:rect l="0" t="0" r="r" b="b"/>
                <a:pathLst>
                  <a:path w="45" h="70">
                    <a:moveTo>
                      <a:pt x="11" y="47"/>
                    </a:moveTo>
                    <a:lnTo>
                      <a:pt x="6" y="52"/>
                    </a:lnTo>
                    <a:lnTo>
                      <a:pt x="6" y="55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3" y="62"/>
                    </a:lnTo>
                    <a:lnTo>
                      <a:pt x="18" y="63"/>
                    </a:lnTo>
                    <a:lnTo>
                      <a:pt x="24" y="63"/>
                    </a:lnTo>
                    <a:lnTo>
                      <a:pt x="29" y="63"/>
                    </a:lnTo>
                    <a:lnTo>
                      <a:pt x="34" y="62"/>
                    </a:lnTo>
                    <a:lnTo>
                      <a:pt x="37" y="60"/>
                    </a:lnTo>
                    <a:lnTo>
                      <a:pt x="41" y="57"/>
                    </a:lnTo>
                    <a:lnTo>
                      <a:pt x="42" y="54"/>
                    </a:lnTo>
                    <a:lnTo>
                      <a:pt x="41" y="50"/>
                    </a:lnTo>
                    <a:lnTo>
                      <a:pt x="39" y="49"/>
                    </a:lnTo>
                    <a:lnTo>
                      <a:pt x="36" y="49"/>
                    </a:lnTo>
                    <a:lnTo>
                      <a:pt x="28" y="49"/>
                    </a:lnTo>
                    <a:lnTo>
                      <a:pt x="18" y="47"/>
                    </a:lnTo>
                    <a:lnTo>
                      <a:pt x="11" y="47"/>
                    </a:lnTo>
                    <a:close/>
                    <a:moveTo>
                      <a:pt x="21" y="1"/>
                    </a:moveTo>
                    <a:lnTo>
                      <a:pt x="16" y="3"/>
                    </a:lnTo>
                    <a:lnTo>
                      <a:pt x="15" y="5"/>
                    </a:lnTo>
                    <a:lnTo>
                      <a:pt x="11" y="8"/>
                    </a:lnTo>
                    <a:lnTo>
                      <a:pt x="11" y="14"/>
                    </a:lnTo>
                    <a:lnTo>
                      <a:pt x="11" y="19"/>
                    </a:lnTo>
                    <a:lnTo>
                      <a:pt x="13" y="23"/>
                    </a:lnTo>
                    <a:lnTo>
                      <a:pt x="15" y="26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6" y="29"/>
                    </a:lnTo>
                    <a:lnTo>
                      <a:pt x="28" y="28"/>
                    </a:lnTo>
                    <a:lnTo>
                      <a:pt x="29" y="23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29" y="8"/>
                    </a:lnTo>
                    <a:lnTo>
                      <a:pt x="28" y="5"/>
                    </a:lnTo>
                    <a:lnTo>
                      <a:pt x="24" y="3"/>
                    </a:lnTo>
                    <a:lnTo>
                      <a:pt x="21" y="1"/>
                    </a:lnTo>
                    <a:close/>
                    <a:moveTo>
                      <a:pt x="21" y="0"/>
                    </a:moveTo>
                    <a:lnTo>
                      <a:pt x="28" y="0"/>
                    </a:lnTo>
                    <a:lnTo>
                      <a:pt x="32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9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7" y="24"/>
                    </a:lnTo>
                    <a:lnTo>
                      <a:pt x="34" y="28"/>
                    </a:lnTo>
                    <a:lnTo>
                      <a:pt x="31" y="29"/>
                    </a:lnTo>
                    <a:lnTo>
                      <a:pt x="26" y="31"/>
                    </a:lnTo>
                    <a:lnTo>
                      <a:pt x="21" y="32"/>
                    </a:lnTo>
                    <a:lnTo>
                      <a:pt x="15" y="31"/>
                    </a:lnTo>
                    <a:lnTo>
                      <a:pt x="11" y="32"/>
                    </a:lnTo>
                    <a:lnTo>
                      <a:pt x="10" y="34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21" y="41"/>
                    </a:lnTo>
                    <a:lnTo>
                      <a:pt x="26" y="41"/>
                    </a:lnTo>
                    <a:lnTo>
                      <a:pt x="31" y="41"/>
                    </a:lnTo>
                    <a:lnTo>
                      <a:pt x="34" y="41"/>
                    </a:lnTo>
                    <a:lnTo>
                      <a:pt x="39" y="42"/>
                    </a:lnTo>
                    <a:lnTo>
                      <a:pt x="42" y="44"/>
                    </a:lnTo>
                    <a:lnTo>
                      <a:pt x="44" y="47"/>
                    </a:lnTo>
                    <a:lnTo>
                      <a:pt x="45" y="52"/>
                    </a:lnTo>
                    <a:lnTo>
                      <a:pt x="44" y="57"/>
                    </a:lnTo>
                    <a:lnTo>
                      <a:pt x="39" y="62"/>
                    </a:lnTo>
                    <a:lnTo>
                      <a:pt x="34" y="67"/>
                    </a:lnTo>
                    <a:lnTo>
                      <a:pt x="28" y="68"/>
                    </a:lnTo>
                    <a:lnTo>
                      <a:pt x="19" y="70"/>
                    </a:lnTo>
                    <a:lnTo>
                      <a:pt x="13" y="70"/>
                    </a:lnTo>
                    <a:lnTo>
                      <a:pt x="8" y="68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1" y="55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50"/>
                    </a:lnTo>
                    <a:lnTo>
                      <a:pt x="8" y="47"/>
                    </a:lnTo>
                    <a:lnTo>
                      <a:pt x="5" y="45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6" y="34"/>
                    </a:lnTo>
                    <a:lnTo>
                      <a:pt x="11" y="31"/>
                    </a:lnTo>
                    <a:lnTo>
                      <a:pt x="8" y="28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97"/>
              <p:cNvSpPr>
                <a:spLocks/>
              </p:cNvSpPr>
              <p:nvPr/>
            </p:nvSpPr>
            <p:spPr bwMode="auto">
              <a:xfrm>
                <a:off x="5967413" y="2344738"/>
                <a:ext cx="69850" cy="114300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34" y="5"/>
                  </a:cxn>
                  <a:cxn ang="0">
                    <a:pos x="37" y="3"/>
                  </a:cxn>
                  <a:cxn ang="0">
                    <a:pos x="39" y="0"/>
                  </a:cxn>
                  <a:cxn ang="0">
                    <a:pos x="41" y="24"/>
                  </a:cxn>
                  <a:cxn ang="0">
                    <a:pos x="37" y="18"/>
                  </a:cxn>
                  <a:cxn ang="0">
                    <a:pos x="33" y="8"/>
                  </a:cxn>
                  <a:cxn ang="0">
                    <a:pos x="24" y="5"/>
                  </a:cxn>
                  <a:cxn ang="0">
                    <a:pos x="15" y="5"/>
                  </a:cxn>
                  <a:cxn ang="0">
                    <a:pos x="8" y="10"/>
                  </a:cxn>
                  <a:cxn ang="0">
                    <a:pos x="8" y="18"/>
                  </a:cxn>
                  <a:cxn ang="0">
                    <a:pos x="13" y="23"/>
                  </a:cxn>
                  <a:cxn ang="0">
                    <a:pos x="24" y="31"/>
                  </a:cxn>
                  <a:cxn ang="0">
                    <a:pos x="34" y="36"/>
                  </a:cxn>
                  <a:cxn ang="0">
                    <a:pos x="41" y="41"/>
                  </a:cxn>
                  <a:cxn ang="0">
                    <a:pos x="44" y="49"/>
                  </a:cxn>
                  <a:cxn ang="0">
                    <a:pos x="44" y="57"/>
                  </a:cxn>
                  <a:cxn ang="0">
                    <a:pos x="39" y="65"/>
                  </a:cxn>
                  <a:cxn ang="0">
                    <a:pos x="29" y="72"/>
                  </a:cxn>
                  <a:cxn ang="0">
                    <a:pos x="18" y="72"/>
                  </a:cxn>
                  <a:cxn ang="0">
                    <a:pos x="11" y="68"/>
                  </a:cxn>
                  <a:cxn ang="0">
                    <a:pos x="5" y="67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2" y="47"/>
                  </a:cxn>
                  <a:cxn ang="0">
                    <a:pos x="5" y="58"/>
                  </a:cxn>
                  <a:cxn ang="0">
                    <a:pos x="11" y="65"/>
                  </a:cxn>
                  <a:cxn ang="0">
                    <a:pos x="23" y="68"/>
                  </a:cxn>
                  <a:cxn ang="0">
                    <a:pos x="33" y="65"/>
                  </a:cxn>
                  <a:cxn ang="0">
                    <a:pos x="36" y="57"/>
                  </a:cxn>
                  <a:cxn ang="0">
                    <a:pos x="33" y="49"/>
                  </a:cxn>
                  <a:cxn ang="0">
                    <a:pos x="28" y="45"/>
                  </a:cxn>
                  <a:cxn ang="0">
                    <a:pos x="20" y="41"/>
                  </a:cxn>
                  <a:cxn ang="0">
                    <a:pos x="10" y="36"/>
                  </a:cxn>
                  <a:cxn ang="0">
                    <a:pos x="3" y="29"/>
                  </a:cxn>
                  <a:cxn ang="0">
                    <a:pos x="0" y="23"/>
                  </a:cxn>
                  <a:cxn ang="0">
                    <a:pos x="0" y="13"/>
                  </a:cxn>
                  <a:cxn ang="0">
                    <a:pos x="5" y="5"/>
                  </a:cxn>
                  <a:cxn ang="0">
                    <a:pos x="15" y="1"/>
                  </a:cxn>
                </a:cxnLst>
                <a:rect l="0" t="0" r="r" b="b"/>
                <a:pathLst>
                  <a:path w="44" h="72">
                    <a:moveTo>
                      <a:pt x="20" y="0"/>
                    </a:moveTo>
                    <a:lnTo>
                      <a:pt x="26" y="1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7" y="18"/>
                    </a:lnTo>
                    <a:lnTo>
                      <a:pt x="36" y="13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4" y="5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10" y="19"/>
                    </a:lnTo>
                    <a:lnTo>
                      <a:pt x="13" y="23"/>
                    </a:lnTo>
                    <a:lnTo>
                      <a:pt x="18" y="26"/>
                    </a:lnTo>
                    <a:lnTo>
                      <a:pt x="24" y="31"/>
                    </a:lnTo>
                    <a:lnTo>
                      <a:pt x="31" y="34"/>
                    </a:lnTo>
                    <a:lnTo>
                      <a:pt x="34" y="36"/>
                    </a:lnTo>
                    <a:lnTo>
                      <a:pt x="37" y="39"/>
                    </a:lnTo>
                    <a:lnTo>
                      <a:pt x="41" y="41"/>
                    </a:lnTo>
                    <a:lnTo>
                      <a:pt x="42" y="44"/>
                    </a:lnTo>
                    <a:lnTo>
                      <a:pt x="44" y="49"/>
                    </a:lnTo>
                    <a:lnTo>
                      <a:pt x="44" y="52"/>
                    </a:lnTo>
                    <a:lnTo>
                      <a:pt x="44" y="57"/>
                    </a:lnTo>
                    <a:lnTo>
                      <a:pt x="42" y="62"/>
                    </a:lnTo>
                    <a:lnTo>
                      <a:pt x="39" y="65"/>
                    </a:lnTo>
                    <a:lnTo>
                      <a:pt x="34" y="68"/>
                    </a:lnTo>
                    <a:lnTo>
                      <a:pt x="29" y="72"/>
                    </a:lnTo>
                    <a:lnTo>
                      <a:pt x="23" y="72"/>
                    </a:lnTo>
                    <a:lnTo>
                      <a:pt x="18" y="72"/>
                    </a:lnTo>
                    <a:lnTo>
                      <a:pt x="15" y="70"/>
                    </a:lnTo>
                    <a:lnTo>
                      <a:pt x="11" y="68"/>
                    </a:lnTo>
                    <a:lnTo>
                      <a:pt x="7" y="68"/>
                    </a:lnTo>
                    <a:lnTo>
                      <a:pt x="5" y="67"/>
                    </a:lnTo>
                    <a:lnTo>
                      <a:pt x="3" y="68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3" y="55"/>
                    </a:lnTo>
                    <a:lnTo>
                      <a:pt x="5" y="58"/>
                    </a:lnTo>
                    <a:lnTo>
                      <a:pt x="8" y="63"/>
                    </a:lnTo>
                    <a:lnTo>
                      <a:pt x="11" y="65"/>
                    </a:lnTo>
                    <a:lnTo>
                      <a:pt x="16" y="68"/>
                    </a:lnTo>
                    <a:lnTo>
                      <a:pt x="23" y="68"/>
                    </a:lnTo>
                    <a:lnTo>
                      <a:pt x="28" y="67"/>
                    </a:lnTo>
                    <a:lnTo>
                      <a:pt x="33" y="65"/>
                    </a:lnTo>
                    <a:lnTo>
                      <a:pt x="36" y="62"/>
                    </a:lnTo>
                    <a:lnTo>
                      <a:pt x="36" y="57"/>
                    </a:lnTo>
                    <a:lnTo>
                      <a:pt x="34" y="52"/>
                    </a:lnTo>
                    <a:lnTo>
                      <a:pt x="33" y="49"/>
                    </a:lnTo>
                    <a:lnTo>
                      <a:pt x="31" y="47"/>
                    </a:lnTo>
                    <a:lnTo>
                      <a:pt x="28" y="45"/>
                    </a:lnTo>
                    <a:lnTo>
                      <a:pt x="24" y="44"/>
                    </a:lnTo>
                    <a:lnTo>
                      <a:pt x="20" y="41"/>
                    </a:lnTo>
                    <a:lnTo>
                      <a:pt x="15" y="37"/>
                    </a:lnTo>
                    <a:lnTo>
                      <a:pt x="10" y="36"/>
                    </a:lnTo>
                    <a:lnTo>
                      <a:pt x="7" y="32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15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98"/>
              <p:cNvSpPr>
                <a:spLocks noEditPoints="1"/>
              </p:cNvSpPr>
              <p:nvPr/>
            </p:nvSpPr>
            <p:spPr bwMode="auto">
              <a:xfrm>
                <a:off x="6053138" y="2381250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8" y="9"/>
                  </a:cxn>
                  <a:cxn ang="0">
                    <a:pos x="6" y="14"/>
                  </a:cxn>
                  <a:cxn ang="0">
                    <a:pos x="27" y="14"/>
                  </a:cxn>
                  <a:cxn ang="0">
                    <a:pos x="27" y="11"/>
                  </a:cxn>
                  <a:cxn ang="0">
                    <a:pos x="26" y="9"/>
                  </a:cxn>
                  <a:cxn ang="0">
                    <a:pos x="24" y="6"/>
                  </a:cxn>
                  <a:cxn ang="0">
                    <a:pos x="23" y="5"/>
                  </a:cxn>
                  <a:cxn ang="0">
                    <a:pos x="21" y="3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1"/>
                  </a:cxn>
                  <a:cxn ang="0">
                    <a:pos x="32" y="5"/>
                  </a:cxn>
                  <a:cxn ang="0">
                    <a:pos x="36" y="8"/>
                  </a:cxn>
                  <a:cxn ang="0">
                    <a:pos x="37" y="13"/>
                  </a:cxn>
                  <a:cxn ang="0">
                    <a:pos x="39" y="18"/>
                  </a:cxn>
                  <a:cxn ang="0">
                    <a:pos x="6" y="18"/>
                  </a:cxn>
                  <a:cxn ang="0">
                    <a:pos x="8" y="24"/>
                  </a:cxn>
                  <a:cxn ang="0">
                    <a:pos x="10" y="29"/>
                  </a:cxn>
                  <a:cxn ang="0">
                    <a:pos x="11" y="34"/>
                  </a:cxn>
                  <a:cxn ang="0">
                    <a:pos x="16" y="37"/>
                  </a:cxn>
                  <a:cxn ang="0">
                    <a:pos x="19" y="39"/>
                  </a:cxn>
                  <a:cxn ang="0">
                    <a:pos x="24" y="40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4" y="34"/>
                  </a:cxn>
                  <a:cxn ang="0">
                    <a:pos x="37" y="29"/>
                  </a:cxn>
                  <a:cxn ang="0">
                    <a:pos x="39" y="31"/>
                  </a:cxn>
                  <a:cxn ang="0">
                    <a:pos x="36" y="37"/>
                  </a:cxn>
                  <a:cxn ang="0">
                    <a:pos x="32" y="44"/>
                  </a:cxn>
                  <a:cxn ang="0">
                    <a:pos x="29" y="45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7"/>
                  </a:cxn>
                  <a:cxn ang="0">
                    <a:pos x="10" y="45"/>
                  </a:cxn>
                  <a:cxn ang="0">
                    <a:pos x="5" y="42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4" y="5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6" y="9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1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7" y="13"/>
                    </a:lnTo>
                    <a:lnTo>
                      <a:pt x="39" y="18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10" y="29"/>
                    </a:lnTo>
                    <a:lnTo>
                      <a:pt x="11" y="34"/>
                    </a:lnTo>
                    <a:lnTo>
                      <a:pt x="16" y="37"/>
                    </a:lnTo>
                    <a:lnTo>
                      <a:pt x="19" y="39"/>
                    </a:lnTo>
                    <a:lnTo>
                      <a:pt x="24" y="40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2" y="44"/>
                    </a:lnTo>
                    <a:lnTo>
                      <a:pt x="29" y="45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10" y="45"/>
                    </a:lnTo>
                    <a:lnTo>
                      <a:pt x="5" y="42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99"/>
              <p:cNvSpPr>
                <a:spLocks/>
              </p:cNvSpPr>
              <p:nvPr/>
            </p:nvSpPr>
            <p:spPr bwMode="auto">
              <a:xfrm>
                <a:off x="6122988" y="2381250"/>
                <a:ext cx="50800" cy="746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1"/>
                  </a:cxn>
                  <a:cxn ang="0">
                    <a:pos x="19" y="5"/>
                  </a:cxn>
                  <a:cxn ang="0">
                    <a:pos x="23" y="1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31" y="1"/>
                  </a:cxn>
                  <a:cxn ang="0">
                    <a:pos x="32" y="5"/>
                  </a:cxn>
                  <a:cxn ang="0">
                    <a:pos x="32" y="6"/>
                  </a:cxn>
                  <a:cxn ang="0">
                    <a:pos x="32" y="8"/>
                  </a:cxn>
                  <a:cxn ang="0">
                    <a:pos x="32" y="9"/>
                  </a:cxn>
                  <a:cxn ang="0">
                    <a:pos x="31" y="11"/>
                  </a:cxn>
                  <a:cxn ang="0">
                    <a:pos x="29" y="11"/>
                  </a:cxn>
                  <a:cxn ang="0">
                    <a:pos x="27" y="11"/>
                  </a:cxn>
                  <a:cxn ang="0">
                    <a:pos x="24" y="9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19" y="8"/>
                  </a:cxn>
                  <a:cxn ang="0">
                    <a:pos x="18" y="11"/>
                  </a:cxn>
                  <a:cxn ang="0">
                    <a:pos x="14" y="16"/>
                  </a:cxn>
                  <a:cxn ang="0">
                    <a:pos x="14" y="37"/>
                  </a:cxn>
                  <a:cxn ang="0">
                    <a:pos x="14" y="40"/>
                  </a:cxn>
                  <a:cxn ang="0">
                    <a:pos x="16" y="42"/>
                  </a:cxn>
                  <a:cxn ang="0">
                    <a:pos x="18" y="45"/>
                  </a:cxn>
                  <a:cxn ang="0">
                    <a:pos x="21" y="45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3" y="45"/>
                  </a:cxn>
                  <a:cxn ang="0">
                    <a:pos x="5" y="45"/>
                  </a:cxn>
                  <a:cxn ang="0">
                    <a:pos x="5" y="44"/>
                  </a:cxn>
                  <a:cxn ang="0">
                    <a:pos x="6" y="42"/>
                  </a:cxn>
                  <a:cxn ang="0">
                    <a:pos x="6" y="40"/>
                  </a:cxn>
                  <a:cxn ang="0">
                    <a:pos x="6" y="37"/>
                  </a:cxn>
                  <a:cxn ang="0">
                    <a:pos x="6" y="19"/>
                  </a:cxn>
                  <a:cxn ang="0">
                    <a:pos x="6" y="14"/>
                  </a:cxn>
                  <a:cxn ang="0">
                    <a:pos x="6" y="11"/>
                  </a:cxn>
                  <a:cxn ang="0">
                    <a:pos x="6" y="9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2" h="47">
                    <a:moveTo>
                      <a:pt x="13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9" y="5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8" y="11"/>
                    </a:lnTo>
                    <a:lnTo>
                      <a:pt x="14" y="16"/>
                    </a:lnTo>
                    <a:lnTo>
                      <a:pt x="14" y="37"/>
                    </a:lnTo>
                    <a:lnTo>
                      <a:pt x="14" y="40"/>
                    </a:lnTo>
                    <a:lnTo>
                      <a:pt x="16" y="42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0"/>
              <p:cNvSpPr>
                <a:spLocks/>
              </p:cNvSpPr>
              <p:nvPr/>
            </p:nvSpPr>
            <p:spPr bwMode="auto">
              <a:xfrm>
                <a:off x="6176963" y="2382838"/>
                <a:ext cx="77788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6" y="4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8" y="8"/>
                  </a:cxn>
                  <a:cxn ang="0">
                    <a:pos x="28" y="34"/>
                  </a:cxn>
                  <a:cxn ang="0">
                    <a:pos x="37" y="8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9" y="2"/>
                  </a:cxn>
                  <a:cxn ang="0">
                    <a:pos x="37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5"/>
                  </a:cxn>
                  <a:cxn ang="0">
                    <a:pos x="41" y="8"/>
                  </a:cxn>
                  <a:cxn ang="0">
                    <a:pos x="26" y="48"/>
                  </a:cxn>
                  <a:cxn ang="0">
                    <a:pos x="23" y="48"/>
                  </a:cxn>
                  <a:cxn ang="0">
                    <a:pos x="8" y="8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9" h="48">
                    <a:moveTo>
                      <a:pt x="0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8" y="8"/>
                    </a:lnTo>
                    <a:lnTo>
                      <a:pt x="28" y="34"/>
                    </a:lnTo>
                    <a:lnTo>
                      <a:pt x="37" y="8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5"/>
                    </a:lnTo>
                    <a:lnTo>
                      <a:pt x="41" y="8"/>
                    </a:lnTo>
                    <a:lnTo>
                      <a:pt x="26" y="48"/>
                    </a:lnTo>
                    <a:lnTo>
                      <a:pt x="23" y="48"/>
                    </a:lnTo>
                    <a:lnTo>
                      <a:pt x="8" y="8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01"/>
              <p:cNvSpPr>
                <a:spLocks noEditPoints="1"/>
              </p:cNvSpPr>
              <p:nvPr/>
            </p:nvSpPr>
            <p:spPr bwMode="auto">
              <a:xfrm>
                <a:off x="6262688" y="2381250"/>
                <a:ext cx="58738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5"/>
                  </a:cxn>
                  <a:cxn ang="0">
                    <a:pos x="10" y="6"/>
                  </a:cxn>
                  <a:cxn ang="0">
                    <a:pos x="8" y="9"/>
                  </a:cxn>
                  <a:cxn ang="0">
                    <a:pos x="6" y="14"/>
                  </a:cxn>
                  <a:cxn ang="0">
                    <a:pos x="27" y="14"/>
                  </a:cxn>
                  <a:cxn ang="0">
                    <a:pos x="27" y="11"/>
                  </a:cxn>
                  <a:cxn ang="0">
                    <a:pos x="26" y="9"/>
                  </a:cxn>
                  <a:cxn ang="0">
                    <a:pos x="24" y="6"/>
                  </a:cxn>
                  <a:cxn ang="0">
                    <a:pos x="23" y="5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1"/>
                  </a:cxn>
                  <a:cxn ang="0">
                    <a:pos x="32" y="5"/>
                  </a:cxn>
                  <a:cxn ang="0">
                    <a:pos x="36" y="8"/>
                  </a:cxn>
                  <a:cxn ang="0">
                    <a:pos x="37" y="13"/>
                  </a:cxn>
                  <a:cxn ang="0">
                    <a:pos x="37" y="18"/>
                  </a:cxn>
                  <a:cxn ang="0">
                    <a:pos x="6" y="18"/>
                  </a:cxn>
                  <a:cxn ang="0">
                    <a:pos x="8" y="24"/>
                  </a:cxn>
                  <a:cxn ang="0">
                    <a:pos x="10" y="29"/>
                  </a:cxn>
                  <a:cxn ang="0">
                    <a:pos x="11" y="34"/>
                  </a:cxn>
                  <a:cxn ang="0">
                    <a:pos x="14" y="37"/>
                  </a:cxn>
                  <a:cxn ang="0">
                    <a:pos x="19" y="39"/>
                  </a:cxn>
                  <a:cxn ang="0">
                    <a:pos x="23" y="40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4" y="34"/>
                  </a:cxn>
                  <a:cxn ang="0">
                    <a:pos x="37" y="29"/>
                  </a:cxn>
                  <a:cxn ang="0">
                    <a:pos x="37" y="31"/>
                  </a:cxn>
                  <a:cxn ang="0">
                    <a:pos x="36" y="37"/>
                  </a:cxn>
                  <a:cxn ang="0">
                    <a:pos x="32" y="44"/>
                  </a:cxn>
                  <a:cxn ang="0">
                    <a:pos x="27" y="45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7"/>
                  </a:cxn>
                  <a:cxn ang="0">
                    <a:pos x="10" y="45"/>
                  </a:cxn>
                  <a:cxn ang="0">
                    <a:pos x="5" y="42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21" y="0"/>
                  </a:cxn>
                </a:cxnLst>
                <a:rect l="0" t="0" r="r" b="b"/>
                <a:pathLst>
                  <a:path w="37" h="49">
                    <a:moveTo>
                      <a:pt x="18" y="3"/>
                    </a:moveTo>
                    <a:lnTo>
                      <a:pt x="14" y="5"/>
                    </a:lnTo>
                    <a:lnTo>
                      <a:pt x="10" y="6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6" y="9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19" y="3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1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7" y="13"/>
                    </a:lnTo>
                    <a:lnTo>
                      <a:pt x="37" y="18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10" y="29"/>
                    </a:lnTo>
                    <a:lnTo>
                      <a:pt x="11" y="34"/>
                    </a:lnTo>
                    <a:lnTo>
                      <a:pt x="14" y="37"/>
                    </a:lnTo>
                    <a:lnTo>
                      <a:pt x="19" y="39"/>
                    </a:lnTo>
                    <a:lnTo>
                      <a:pt x="23" y="40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7" y="31"/>
                    </a:lnTo>
                    <a:lnTo>
                      <a:pt x="36" y="37"/>
                    </a:lnTo>
                    <a:lnTo>
                      <a:pt x="32" y="44"/>
                    </a:lnTo>
                    <a:lnTo>
                      <a:pt x="27" y="45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10" y="45"/>
                    </a:lnTo>
                    <a:lnTo>
                      <a:pt x="5" y="42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02"/>
              <p:cNvSpPr>
                <a:spLocks/>
              </p:cNvSpPr>
              <p:nvPr/>
            </p:nvSpPr>
            <p:spPr bwMode="auto">
              <a:xfrm>
                <a:off x="6332538" y="2381250"/>
                <a:ext cx="50800" cy="746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1"/>
                  </a:cxn>
                  <a:cxn ang="0">
                    <a:pos x="18" y="5"/>
                  </a:cxn>
                  <a:cxn ang="0">
                    <a:pos x="23" y="1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31" y="1"/>
                  </a:cxn>
                  <a:cxn ang="0">
                    <a:pos x="32" y="5"/>
                  </a:cxn>
                  <a:cxn ang="0">
                    <a:pos x="32" y="6"/>
                  </a:cxn>
                  <a:cxn ang="0">
                    <a:pos x="32" y="8"/>
                  </a:cxn>
                  <a:cxn ang="0">
                    <a:pos x="32" y="9"/>
                  </a:cxn>
                  <a:cxn ang="0">
                    <a:pos x="31" y="11"/>
                  </a:cxn>
                  <a:cxn ang="0">
                    <a:pos x="29" y="11"/>
                  </a:cxn>
                  <a:cxn ang="0">
                    <a:pos x="27" y="11"/>
                  </a:cxn>
                  <a:cxn ang="0">
                    <a:pos x="24" y="9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19" y="8"/>
                  </a:cxn>
                  <a:cxn ang="0">
                    <a:pos x="18" y="11"/>
                  </a:cxn>
                  <a:cxn ang="0">
                    <a:pos x="14" y="16"/>
                  </a:cxn>
                  <a:cxn ang="0">
                    <a:pos x="14" y="37"/>
                  </a:cxn>
                  <a:cxn ang="0">
                    <a:pos x="14" y="40"/>
                  </a:cxn>
                  <a:cxn ang="0">
                    <a:pos x="16" y="42"/>
                  </a:cxn>
                  <a:cxn ang="0">
                    <a:pos x="18" y="45"/>
                  </a:cxn>
                  <a:cxn ang="0">
                    <a:pos x="21" y="45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5"/>
                  </a:cxn>
                  <a:cxn ang="0">
                    <a:pos x="5" y="45"/>
                  </a:cxn>
                  <a:cxn ang="0">
                    <a:pos x="5" y="44"/>
                  </a:cxn>
                  <a:cxn ang="0">
                    <a:pos x="6" y="42"/>
                  </a:cxn>
                  <a:cxn ang="0">
                    <a:pos x="6" y="40"/>
                  </a:cxn>
                  <a:cxn ang="0">
                    <a:pos x="6" y="37"/>
                  </a:cxn>
                  <a:cxn ang="0">
                    <a:pos x="6" y="19"/>
                  </a:cxn>
                  <a:cxn ang="0">
                    <a:pos x="6" y="14"/>
                  </a:cxn>
                  <a:cxn ang="0">
                    <a:pos x="6" y="11"/>
                  </a:cxn>
                  <a:cxn ang="0">
                    <a:pos x="6" y="9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2" h="47">
                    <a:moveTo>
                      <a:pt x="13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8" y="5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8" y="11"/>
                    </a:lnTo>
                    <a:lnTo>
                      <a:pt x="14" y="16"/>
                    </a:lnTo>
                    <a:lnTo>
                      <a:pt x="14" y="37"/>
                    </a:lnTo>
                    <a:lnTo>
                      <a:pt x="14" y="40"/>
                    </a:lnTo>
                    <a:lnTo>
                      <a:pt x="16" y="42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382"/>
              <p:cNvSpPr>
                <a:spLocks noChangeShapeType="1"/>
              </p:cNvSpPr>
              <p:nvPr/>
            </p:nvSpPr>
            <p:spPr bwMode="auto">
              <a:xfrm>
                <a:off x="2457450" y="2800350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383"/>
              <p:cNvSpPr>
                <a:spLocks noChangeShapeType="1"/>
              </p:cNvSpPr>
              <p:nvPr/>
            </p:nvSpPr>
            <p:spPr bwMode="auto">
              <a:xfrm>
                <a:off x="3349625" y="2800350"/>
                <a:ext cx="1588" cy="7540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384"/>
              <p:cNvSpPr>
                <a:spLocks noChangeShapeType="1"/>
              </p:cNvSpPr>
              <p:nvPr/>
            </p:nvSpPr>
            <p:spPr bwMode="auto">
              <a:xfrm flipH="1">
                <a:off x="2457450" y="3554413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385"/>
              <p:cNvSpPr>
                <a:spLocks noChangeShapeType="1"/>
              </p:cNvSpPr>
              <p:nvPr/>
            </p:nvSpPr>
            <p:spPr bwMode="auto">
              <a:xfrm flipV="1">
                <a:off x="2457450" y="2800350"/>
                <a:ext cx="1588" cy="7540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80" name="Picture 279" descr="4.2.04.tif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667000"/>
              <a:ext cx="838200" cy="838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283" name="Group 282"/>
          <p:cNvGrpSpPr/>
          <p:nvPr/>
        </p:nvGrpSpPr>
        <p:grpSpPr>
          <a:xfrm>
            <a:off x="331787" y="4460874"/>
            <a:ext cx="8507413" cy="2092326"/>
            <a:chOff x="331787" y="4460874"/>
            <a:chExt cx="8507413" cy="2092326"/>
          </a:xfrm>
        </p:grpSpPr>
        <p:grpSp>
          <p:nvGrpSpPr>
            <p:cNvPr id="279" name="Group 278"/>
            <p:cNvGrpSpPr/>
            <p:nvPr/>
          </p:nvGrpSpPr>
          <p:grpSpPr>
            <a:xfrm>
              <a:off x="331787" y="4460874"/>
              <a:ext cx="8507413" cy="2092326"/>
              <a:chOff x="407987" y="4537074"/>
              <a:chExt cx="8507413" cy="2092326"/>
            </a:xfrm>
          </p:grpSpPr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>
                <a:off x="5907087" y="4630737"/>
                <a:ext cx="69850" cy="112713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34" y="5"/>
                  </a:cxn>
                  <a:cxn ang="0">
                    <a:pos x="37" y="3"/>
                  </a:cxn>
                  <a:cxn ang="0">
                    <a:pos x="39" y="0"/>
                  </a:cxn>
                  <a:cxn ang="0">
                    <a:pos x="41" y="24"/>
                  </a:cxn>
                  <a:cxn ang="0">
                    <a:pos x="37" y="18"/>
                  </a:cxn>
                  <a:cxn ang="0">
                    <a:pos x="33" y="9"/>
                  </a:cxn>
                  <a:cxn ang="0">
                    <a:pos x="24" y="5"/>
                  </a:cxn>
                  <a:cxn ang="0">
                    <a:pos x="15" y="5"/>
                  </a:cxn>
                  <a:cxn ang="0">
                    <a:pos x="8" y="9"/>
                  </a:cxn>
                  <a:cxn ang="0">
                    <a:pos x="8" y="18"/>
                  </a:cxn>
                  <a:cxn ang="0">
                    <a:pos x="13" y="22"/>
                  </a:cxn>
                  <a:cxn ang="0">
                    <a:pos x="24" y="31"/>
                  </a:cxn>
                  <a:cxn ang="0">
                    <a:pos x="34" y="35"/>
                  </a:cxn>
                  <a:cxn ang="0">
                    <a:pos x="41" y="40"/>
                  </a:cxn>
                  <a:cxn ang="0">
                    <a:pos x="44" y="49"/>
                  </a:cxn>
                  <a:cxn ang="0">
                    <a:pos x="44" y="57"/>
                  </a:cxn>
                  <a:cxn ang="0">
                    <a:pos x="39" y="66"/>
                  </a:cxn>
                  <a:cxn ang="0">
                    <a:pos x="29" y="71"/>
                  </a:cxn>
                  <a:cxn ang="0">
                    <a:pos x="18" y="71"/>
                  </a:cxn>
                  <a:cxn ang="0">
                    <a:pos x="11" y="68"/>
                  </a:cxn>
                  <a:cxn ang="0">
                    <a:pos x="5" y="66"/>
                  </a:cxn>
                  <a:cxn ang="0">
                    <a:pos x="2" y="70"/>
                  </a:cxn>
                  <a:cxn ang="0">
                    <a:pos x="0" y="71"/>
                  </a:cxn>
                  <a:cxn ang="0">
                    <a:pos x="2" y="47"/>
                  </a:cxn>
                  <a:cxn ang="0">
                    <a:pos x="5" y="60"/>
                  </a:cxn>
                  <a:cxn ang="0">
                    <a:pos x="11" y="65"/>
                  </a:cxn>
                  <a:cxn ang="0">
                    <a:pos x="23" y="68"/>
                  </a:cxn>
                  <a:cxn ang="0">
                    <a:pos x="33" y="65"/>
                  </a:cxn>
                  <a:cxn ang="0">
                    <a:pos x="36" y="57"/>
                  </a:cxn>
                  <a:cxn ang="0">
                    <a:pos x="33" y="49"/>
                  </a:cxn>
                  <a:cxn ang="0">
                    <a:pos x="28" y="45"/>
                  </a:cxn>
                  <a:cxn ang="0">
                    <a:pos x="20" y="40"/>
                  </a:cxn>
                  <a:cxn ang="0">
                    <a:pos x="10" y="35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5" y="1"/>
                  </a:cxn>
                </a:cxnLst>
                <a:rect l="0" t="0" r="r" b="b"/>
                <a:pathLst>
                  <a:path w="44" h="71">
                    <a:moveTo>
                      <a:pt x="20" y="0"/>
                    </a:moveTo>
                    <a:lnTo>
                      <a:pt x="26" y="1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7" y="18"/>
                    </a:lnTo>
                    <a:lnTo>
                      <a:pt x="36" y="13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4" y="5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10" y="19"/>
                    </a:lnTo>
                    <a:lnTo>
                      <a:pt x="13" y="22"/>
                    </a:lnTo>
                    <a:lnTo>
                      <a:pt x="18" y="26"/>
                    </a:lnTo>
                    <a:lnTo>
                      <a:pt x="24" y="31"/>
                    </a:lnTo>
                    <a:lnTo>
                      <a:pt x="31" y="34"/>
                    </a:lnTo>
                    <a:lnTo>
                      <a:pt x="34" y="35"/>
                    </a:lnTo>
                    <a:lnTo>
                      <a:pt x="37" y="39"/>
                    </a:lnTo>
                    <a:lnTo>
                      <a:pt x="41" y="40"/>
                    </a:lnTo>
                    <a:lnTo>
                      <a:pt x="42" y="45"/>
                    </a:lnTo>
                    <a:lnTo>
                      <a:pt x="44" y="49"/>
                    </a:lnTo>
                    <a:lnTo>
                      <a:pt x="44" y="52"/>
                    </a:lnTo>
                    <a:lnTo>
                      <a:pt x="44" y="57"/>
                    </a:lnTo>
                    <a:lnTo>
                      <a:pt x="42" y="62"/>
                    </a:lnTo>
                    <a:lnTo>
                      <a:pt x="39" y="66"/>
                    </a:lnTo>
                    <a:lnTo>
                      <a:pt x="34" y="68"/>
                    </a:lnTo>
                    <a:lnTo>
                      <a:pt x="29" y="71"/>
                    </a:lnTo>
                    <a:lnTo>
                      <a:pt x="23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8"/>
                    </a:lnTo>
                    <a:lnTo>
                      <a:pt x="7" y="68"/>
                    </a:lnTo>
                    <a:lnTo>
                      <a:pt x="5" y="66"/>
                    </a:lnTo>
                    <a:lnTo>
                      <a:pt x="3" y="68"/>
                    </a:lnTo>
                    <a:lnTo>
                      <a:pt x="2" y="70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3" y="55"/>
                    </a:lnTo>
                    <a:lnTo>
                      <a:pt x="5" y="60"/>
                    </a:lnTo>
                    <a:lnTo>
                      <a:pt x="8" y="63"/>
                    </a:lnTo>
                    <a:lnTo>
                      <a:pt x="11" y="65"/>
                    </a:lnTo>
                    <a:lnTo>
                      <a:pt x="16" y="68"/>
                    </a:lnTo>
                    <a:lnTo>
                      <a:pt x="23" y="68"/>
                    </a:lnTo>
                    <a:lnTo>
                      <a:pt x="28" y="68"/>
                    </a:lnTo>
                    <a:lnTo>
                      <a:pt x="33" y="65"/>
                    </a:lnTo>
                    <a:lnTo>
                      <a:pt x="36" y="62"/>
                    </a:lnTo>
                    <a:lnTo>
                      <a:pt x="36" y="57"/>
                    </a:lnTo>
                    <a:lnTo>
                      <a:pt x="34" y="52"/>
                    </a:lnTo>
                    <a:lnTo>
                      <a:pt x="33" y="49"/>
                    </a:lnTo>
                    <a:lnTo>
                      <a:pt x="31" y="47"/>
                    </a:lnTo>
                    <a:lnTo>
                      <a:pt x="28" y="45"/>
                    </a:lnTo>
                    <a:lnTo>
                      <a:pt x="24" y="44"/>
                    </a:lnTo>
                    <a:lnTo>
                      <a:pt x="20" y="40"/>
                    </a:lnTo>
                    <a:lnTo>
                      <a:pt x="15" y="37"/>
                    </a:lnTo>
                    <a:lnTo>
                      <a:pt x="10" y="35"/>
                    </a:lnTo>
                    <a:lnTo>
                      <a:pt x="7" y="32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5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6"/>
              <p:cNvSpPr>
                <a:spLocks noEditPoints="1"/>
              </p:cNvSpPr>
              <p:nvPr/>
            </p:nvSpPr>
            <p:spPr bwMode="auto">
              <a:xfrm>
                <a:off x="5992812" y="4665662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27" y="15"/>
                  </a:cxn>
                  <a:cxn ang="0">
                    <a:pos x="27" y="12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29" y="4"/>
                  </a:cxn>
                  <a:cxn ang="0">
                    <a:pos x="32" y="5"/>
                  </a:cxn>
                  <a:cxn ang="0">
                    <a:pos x="36" y="10"/>
                  </a:cxn>
                  <a:cxn ang="0">
                    <a:pos x="37" y="13"/>
                  </a:cxn>
                  <a:cxn ang="0">
                    <a:pos x="39" y="18"/>
                  </a:cxn>
                  <a:cxn ang="0">
                    <a:pos x="6" y="18"/>
                  </a:cxn>
                  <a:cxn ang="0">
                    <a:pos x="8" y="25"/>
                  </a:cxn>
                  <a:cxn ang="0">
                    <a:pos x="10" y="31"/>
                  </a:cxn>
                  <a:cxn ang="0">
                    <a:pos x="11" y="35"/>
                  </a:cxn>
                  <a:cxn ang="0">
                    <a:pos x="16" y="38"/>
                  </a:cxn>
                  <a:cxn ang="0">
                    <a:pos x="19" y="40"/>
                  </a:cxn>
                  <a:cxn ang="0">
                    <a:pos x="24" y="41"/>
                  </a:cxn>
                  <a:cxn ang="0">
                    <a:pos x="27" y="40"/>
                  </a:cxn>
                  <a:cxn ang="0">
                    <a:pos x="31" y="38"/>
                  </a:cxn>
                  <a:cxn ang="0">
                    <a:pos x="34" y="35"/>
                  </a:cxn>
                  <a:cxn ang="0">
                    <a:pos x="37" y="30"/>
                  </a:cxn>
                  <a:cxn ang="0">
                    <a:pos x="39" y="31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9" y="48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10" y="46"/>
                  </a:cxn>
                  <a:cxn ang="0">
                    <a:pos x="5" y="43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4"/>
                    </a:moveTo>
                    <a:lnTo>
                      <a:pt x="14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9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31"/>
                    </a:lnTo>
                    <a:lnTo>
                      <a:pt x="11" y="35"/>
                    </a:lnTo>
                    <a:lnTo>
                      <a:pt x="16" y="38"/>
                    </a:lnTo>
                    <a:lnTo>
                      <a:pt x="19" y="40"/>
                    </a:lnTo>
                    <a:lnTo>
                      <a:pt x="24" y="41"/>
                    </a:lnTo>
                    <a:lnTo>
                      <a:pt x="27" y="40"/>
                    </a:lnTo>
                    <a:lnTo>
                      <a:pt x="31" y="38"/>
                    </a:lnTo>
                    <a:lnTo>
                      <a:pt x="34" y="35"/>
                    </a:lnTo>
                    <a:lnTo>
                      <a:pt x="37" y="30"/>
                    </a:lnTo>
                    <a:lnTo>
                      <a:pt x="39" y="31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9" y="48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10" y="46"/>
                    </a:lnTo>
                    <a:lnTo>
                      <a:pt x="5" y="43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7"/>
              <p:cNvSpPr>
                <a:spLocks/>
              </p:cNvSpPr>
              <p:nvPr/>
            </p:nvSpPr>
            <p:spPr bwMode="auto">
              <a:xfrm>
                <a:off x="6062662" y="4665662"/>
                <a:ext cx="50800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9" y="5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31" y="2"/>
                  </a:cxn>
                  <a:cxn ang="0">
                    <a:pos x="32" y="5"/>
                  </a:cxn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2"/>
                  </a:cxn>
                  <a:cxn ang="0">
                    <a:pos x="31" y="12"/>
                  </a:cxn>
                  <a:cxn ang="0">
                    <a:pos x="29" y="12"/>
                  </a:cxn>
                  <a:cxn ang="0">
                    <a:pos x="27" y="12"/>
                  </a:cxn>
                  <a:cxn ang="0">
                    <a:pos x="24" y="10"/>
                  </a:cxn>
                  <a:cxn ang="0">
                    <a:pos x="23" y="9"/>
                  </a:cxn>
                  <a:cxn ang="0">
                    <a:pos x="21" y="9"/>
                  </a:cxn>
                  <a:cxn ang="0">
                    <a:pos x="19" y="10"/>
                  </a:cxn>
                  <a:cxn ang="0">
                    <a:pos x="18" y="12"/>
                  </a:cxn>
                  <a:cxn ang="0">
                    <a:pos x="14" y="17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3"/>
                  </a:cxn>
                  <a:cxn ang="0">
                    <a:pos x="18" y="46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2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4" y="17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3"/>
                    </a:lnTo>
                    <a:lnTo>
                      <a:pt x="18" y="46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"/>
              <p:cNvSpPr>
                <a:spLocks/>
              </p:cNvSpPr>
              <p:nvPr/>
            </p:nvSpPr>
            <p:spPr bwMode="auto">
              <a:xfrm>
                <a:off x="6116637" y="4668837"/>
                <a:ext cx="77788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8" y="8"/>
                  </a:cxn>
                  <a:cxn ang="0">
                    <a:pos x="28" y="34"/>
                  </a:cxn>
                  <a:cxn ang="0">
                    <a:pos x="37" y="8"/>
                  </a:cxn>
                  <a:cxn ang="0">
                    <a:pos x="39" y="5"/>
                  </a:cxn>
                  <a:cxn ang="0">
                    <a:pos x="39" y="3"/>
                  </a:cxn>
                  <a:cxn ang="0">
                    <a:pos x="39" y="2"/>
                  </a:cxn>
                  <a:cxn ang="0">
                    <a:pos x="37" y="2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4" y="0"/>
                  </a:cxn>
                  <a:cxn ang="0">
                    <a:pos x="49" y="0"/>
                  </a:cxn>
                  <a:cxn ang="0">
                    <a:pos x="49" y="2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5"/>
                  </a:cxn>
                  <a:cxn ang="0">
                    <a:pos x="41" y="8"/>
                  </a:cxn>
                  <a:cxn ang="0">
                    <a:pos x="26" y="47"/>
                  </a:cxn>
                  <a:cxn ang="0">
                    <a:pos x="23" y="47"/>
                  </a:cxn>
                  <a:cxn ang="0">
                    <a:pos x="8" y="8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8" y="8"/>
                    </a:lnTo>
                    <a:lnTo>
                      <a:pt x="28" y="34"/>
                    </a:lnTo>
                    <a:lnTo>
                      <a:pt x="37" y="8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5"/>
                    </a:lnTo>
                    <a:lnTo>
                      <a:pt x="41" y="8"/>
                    </a:lnTo>
                    <a:lnTo>
                      <a:pt x="26" y="47"/>
                    </a:lnTo>
                    <a:lnTo>
                      <a:pt x="23" y="47"/>
                    </a:lnTo>
                    <a:lnTo>
                      <a:pt x="8" y="8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"/>
              <p:cNvSpPr>
                <a:spLocks noEditPoints="1"/>
              </p:cNvSpPr>
              <p:nvPr/>
            </p:nvSpPr>
            <p:spPr bwMode="auto">
              <a:xfrm>
                <a:off x="6202362" y="4665662"/>
                <a:ext cx="58738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27" y="15"/>
                  </a:cxn>
                  <a:cxn ang="0">
                    <a:pos x="27" y="12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19" y="4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29" y="4"/>
                  </a:cxn>
                  <a:cxn ang="0">
                    <a:pos x="32" y="5"/>
                  </a:cxn>
                  <a:cxn ang="0">
                    <a:pos x="36" y="10"/>
                  </a:cxn>
                  <a:cxn ang="0">
                    <a:pos x="37" y="13"/>
                  </a:cxn>
                  <a:cxn ang="0">
                    <a:pos x="37" y="18"/>
                  </a:cxn>
                  <a:cxn ang="0">
                    <a:pos x="6" y="18"/>
                  </a:cxn>
                  <a:cxn ang="0">
                    <a:pos x="8" y="25"/>
                  </a:cxn>
                  <a:cxn ang="0">
                    <a:pos x="10" y="31"/>
                  </a:cxn>
                  <a:cxn ang="0">
                    <a:pos x="11" y="35"/>
                  </a:cxn>
                  <a:cxn ang="0">
                    <a:pos x="14" y="38"/>
                  </a:cxn>
                  <a:cxn ang="0">
                    <a:pos x="19" y="40"/>
                  </a:cxn>
                  <a:cxn ang="0">
                    <a:pos x="23" y="41"/>
                  </a:cxn>
                  <a:cxn ang="0">
                    <a:pos x="27" y="40"/>
                  </a:cxn>
                  <a:cxn ang="0">
                    <a:pos x="31" y="38"/>
                  </a:cxn>
                  <a:cxn ang="0">
                    <a:pos x="34" y="35"/>
                  </a:cxn>
                  <a:cxn ang="0">
                    <a:pos x="37" y="30"/>
                  </a:cxn>
                  <a:cxn ang="0">
                    <a:pos x="37" y="31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7" y="48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10" y="46"/>
                  </a:cxn>
                  <a:cxn ang="0">
                    <a:pos x="5" y="43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37" h="49">
                    <a:moveTo>
                      <a:pt x="18" y="4"/>
                    </a:moveTo>
                    <a:lnTo>
                      <a:pt x="14" y="5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19" y="4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7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31"/>
                    </a:lnTo>
                    <a:lnTo>
                      <a:pt x="11" y="35"/>
                    </a:lnTo>
                    <a:lnTo>
                      <a:pt x="14" y="38"/>
                    </a:lnTo>
                    <a:lnTo>
                      <a:pt x="19" y="40"/>
                    </a:lnTo>
                    <a:lnTo>
                      <a:pt x="23" y="41"/>
                    </a:lnTo>
                    <a:lnTo>
                      <a:pt x="27" y="40"/>
                    </a:lnTo>
                    <a:lnTo>
                      <a:pt x="31" y="38"/>
                    </a:lnTo>
                    <a:lnTo>
                      <a:pt x="34" y="35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7" y="48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10" y="46"/>
                    </a:lnTo>
                    <a:lnTo>
                      <a:pt x="5" y="43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0"/>
              <p:cNvSpPr>
                <a:spLocks/>
              </p:cNvSpPr>
              <p:nvPr/>
            </p:nvSpPr>
            <p:spPr bwMode="auto">
              <a:xfrm>
                <a:off x="6272212" y="4665662"/>
                <a:ext cx="50800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8" y="5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31" y="2"/>
                  </a:cxn>
                  <a:cxn ang="0">
                    <a:pos x="32" y="5"/>
                  </a:cxn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2"/>
                  </a:cxn>
                  <a:cxn ang="0">
                    <a:pos x="31" y="12"/>
                  </a:cxn>
                  <a:cxn ang="0">
                    <a:pos x="29" y="12"/>
                  </a:cxn>
                  <a:cxn ang="0">
                    <a:pos x="27" y="12"/>
                  </a:cxn>
                  <a:cxn ang="0">
                    <a:pos x="24" y="10"/>
                  </a:cxn>
                  <a:cxn ang="0">
                    <a:pos x="23" y="9"/>
                  </a:cxn>
                  <a:cxn ang="0">
                    <a:pos x="21" y="9"/>
                  </a:cxn>
                  <a:cxn ang="0">
                    <a:pos x="19" y="10"/>
                  </a:cxn>
                  <a:cxn ang="0">
                    <a:pos x="18" y="12"/>
                  </a:cxn>
                  <a:cxn ang="0">
                    <a:pos x="14" y="17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3"/>
                  </a:cxn>
                  <a:cxn ang="0">
                    <a:pos x="18" y="46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6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2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8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4" y="17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3"/>
                    </a:lnTo>
                    <a:lnTo>
                      <a:pt x="18" y="46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6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81"/>
              <p:cNvSpPr>
                <a:spLocks noChangeShapeType="1"/>
              </p:cNvSpPr>
              <p:nvPr/>
            </p:nvSpPr>
            <p:spPr bwMode="auto">
              <a:xfrm>
                <a:off x="2397124" y="508476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82"/>
              <p:cNvSpPr>
                <a:spLocks noChangeShapeType="1"/>
              </p:cNvSpPr>
              <p:nvPr/>
            </p:nvSpPr>
            <p:spPr bwMode="auto">
              <a:xfrm>
                <a:off x="3289299" y="50847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83"/>
              <p:cNvSpPr>
                <a:spLocks noChangeShapeType="1"/>
              </p:cNvSpPr>
              <p:nvPr/>
            </p:nvSpPr>
            <p:spPr bwMode="auto">
              <a:xfrm flipH="1">
                <a:off x="2397124" y="584041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4"/>
              <p:cNvSpPr>
                <a:spLocks noChangeShapeType="1"/>
              </p:cNvSpPr>
              <p:nvPr/>
            </p:nvSpPr>
            <p:spPr bwMode="auto">
              <a:xfrm flipV="1">
                <a:off x="2397124" y="50847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5"/>
              <p:cNvSpPr>
                <a:spLocks noChangeShapeType="1"/>
              </p:cNvSpPr>
              <p:nvPr/>
            </p:nvSpPr>
            <p:spPr bwMode="auto">
              <a:xfrm>
                <a:off x="3767137" y="5084762"/>
                <a:ext cx="89376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6"/>
              <p:cNvSpPr>
                <a:spLocks noChangeShapeType="1"/>
              </p:cNvSpPr>
              <p:nvPr/>
            </p:nvSpPr>
            <p:spPr bwMode="auto">
              <a:xfrm>
                <a:off x="4660899" y="50847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7"/>
              <p:cNvSpPr>
                <a:spLocks noChangeShapeType="1"/>
              </p:cNvSpPr>
              <p:nvPr/>
            </p:nvSpPr>
            <p:spPr bwMode="auto">
              <a:xfrm flipH="1">
                <a:off x="3767137" y="5840412"/>
                <a:ext cx="89376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8"/>
              <p:cNvSpPr>
                <a:spLocks noChangeShapeType="1"/>
              </p:cNvSpPr>
              <p:nvPr/>
            </p:nvSpPr>
            <p:spPr bwMode="auto">
              <a:xfrm flipV="1">
                <a:off x="3767137" y="50847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2"/>
              <p:cNvSpPr>
                <a:spLocks noChangeShapeType="1"/>
              </p:cNvSpPr>
              <p:nvPr/>
            </p:nvSpPr>
            <p:spPr bwMode="auto">
              <a:xfrm>
                <a:off x="1917699" y="5497512"/>
                <a:ext cx="3937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3"/>
              <p:cNvSpPr>
                <a:spLocks/>
              </p:cNvSpPr>
              <p:nvPr/>
            </p:nvSpPr>
            <p:spPr bwMode="auto">
              <a:xfrm>
                <a:off x="2174874" y="5468937"/>
                <a:ext cx="136525" cy="55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"/>
                  </a:cxn>
                  <a:cxn ang="0">
                    <a:pos x="0" y="35"/>
                  </a:cxn>
                  <a:cxn ang="0">
                    <a:pos x="16" y="18"/>
                  </a:cxn>
                  <a:cxn ang="0">
                    <a:pos x="0" y="0"/>
                  </a:cxn>
                </a:cxnLst>
                <a:rect l="0" t="0" r="r" b="b"/>
                <a:pathLst>
                  <a:path w="86" h="35">
                    <a:moveTo>
                      <a:pt x="0" y="0"/>
                    </a:moveTo>
                    <a:lnTo>
                      <a:pt x="86" y="18"/>
                    </a:lnTo>
                    <a:lnTo>
                      <a:pt x="0" y="35"/>
                    </a:lnTo>
                    <a:lnTo>
                      <a:pt x="1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4"/>
              <p:cNvSpPr>
                <a:spLocks noChangeShapeType="1"/>
              </p:cNvSpPr>
              <p:nvPr/>
            </p:nvSpPr>
            <p:spPr bwMode="auto">
              <a:xfrm flipV="1">
                <a:off x="2174874" y="5497512"/>
                <a:ext cx="136525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5"/>
              <p:cNvSpPr>
                <a:spLocks noChangeShapeType="1"/>
              </p:cNvSpPr>
              <p:nvPr/>
            </p:nvSpPr>
            <p:spPr bwMode="auto">
              <a:xfrm flipH="1" flipV="1">
                <a:off x="2174874" y="5468937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6"/>
              <p:cNvSpPr>
                <a:spLocks noChangeShapeType="1"/>
              </p:cNvSpPr>
              <p:nvPr/>
            </p:nvSpPr>
            <p:spPr bwMode="auto">
              <a:xfrm>
                <a:off x="2174874" y="5468937"/>
                <a:ext cx="25400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7"/>
              <p:cNvSpPr>
                <a:spLocks noChangeShapeType="1"/>
              </p:cNvSpPr>
              <p:nvPr/>
            </p:nvSpPr>
            <p:spPr bwMode="auto">
              <a:xfrm flipH="1">
                <a:off x="2174874" y="5497512"/>
                <a:ext cx="2540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8"/>
              <p:cNvSpPr>
                <a:spLocks noChangeShapeType="1"/>
              </p:cNvSpPr>
              <p:nvPr/>
            </p:nvSpPr>
            <p:spPr bwMode="auto">
              <a:xfrm>
                <a:off x="681037" y="4811712"/>
                <a:ext cx="42529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9"/>
              <p:cNvSpPr>
                <a:spLocks noChangeShapeType="1"/>
              </p:cNvSpPr>
              <p:nvPr/>
            </p:nvSpPr>
            <p:spPr bwMode="auto">
              <a:xfrm>
                <a:off x="4933949" y="4811712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100"/>
              <p:cNvSpPr>
                <a:spLocks noChangeShapeType="1"/>
              </p:cNvSpPr>
              <p:nvPr/>
            </p:nvSpPr>
            <p:spPr bwMode="auto">
              <a:xfrm flipH="1">
                <a:off x="681037" y="6115049"/>
                <a:ext cx="42529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1"/>
              <p:cNvSpPr>
                <a:spLocks noChangeShapeType="1"/>
              </p:cNvSpPr>
              <p:nvPr/>
            </p:nvSpPr>
            <p:spPr bwMode="auto">
              <a:xfrm flipV="1">
                <a:off x="681037" y="4811712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2"/>
              <p:cNvSpPr>
                <a:spLocks noChangeShapeType="1"/>
              </p:cNvSpPr>
              <p:nvPr/>
            </p:nvSpPr>
            <p:spPr bwMode="auto">
              <a:xfrm>
                <a:off x="4933949" y="5497512"/>
                <a:ext cx="8747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3"/>
              <p:cNvSpPr>
                <a:spLocks/>
              </p:cNvSpPr>
              <p:nvPr/>
            </p:nvSpPr>
            <p:spPr bwMode="auto">
              <a:xfrm>
                <a:off x="5672137" y="5468937"/>
                <a:ext cx="136525" cy="55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"/>
                  </a:cxn>
                  <a:cxn ang="0">
                    <a:pos x="0" y="35"/>
                  </a:cxn>
                  <a:cxn ang="0">
                    <a:pos x="18" y="18"/>
                  </a:cxn>
                  <a:cxn ang="0">
                    <a:pos x="0" y="0"/>
                  </a:cxn>
                </a:cxnLst>
                <a:rect l="0" t="0" r="r" b="b"/>
                <a:pathLst>
                  <a:path w="86" h="35">
                    <a:moveTo>
                      <a:pt x="0" y="0"/>
                    </a:moveTo>
                    <a:lnTo>
                      <a:pt x="86" y="18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4"/>
              <p:cNvSpPr>
                <a:spLocks noChangeShapeType="1"/>
              </p:cNvSpPr>
              <p:nvPr/>
            </p:nvSpPr>
            <p:spPr bwMode="auto">
              <a:xfrm flipV="1">
                <a:off x="5672137" y="5497512"/>
                <a:ext cx="136525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5"/>
              <p:cNvSpPr>
                <a:spLocks noChangeShapeType="1"/>
              </p:cNvSpPr>
              <p:nvPr/>
            </p:nvSpPr>
            <p:spPr bwMode="auto">
              <a:xfrm flipH="1" flipV="1">
                <a:off x="5672137" y="5468937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6"/>
              <p:cNvSpPr>
                <a:spLocks noChangeShapeType="1"/>
              </p:cNvSpPr>
              <p:nvPr/>
            </p:nvSpPr>
            <p:spPr bwMode="auto">
              <a:xfrm>
                <a:off x="5672137" y="5468937"/>
                <a:ext cx="2857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7"/>
              <p:cNvSpPr>
                <a:spLocks noChangeShapeType="1"/>
              </p:cNvSpPr>
              <p:nvPr/>
            </p:nvSpPr>
            <p:spPr bwMode="auto">
              <a:xfrm flipH="1">
                <a:off x="5672137" y="5497512"/>
                <a:ext cx="28575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8"/>
              <p:cNvSpPr>
                <a:spLocks noChangeShapeType="1"/>
              </p:cNvSpPr>
              <p:nvPr/>
            </p:nvSpPr>
            <p:spPr bwMode="auto">
              <a:xfrm>
                <a:off x="407987" y="4537074"/>
                <a:ext cx="850582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9"/>
              <p:cNvSpPr>
                <a:spLocks noChangeShapeType="1"/>
              </p:cNvSpPr>
              <p:nvPr/>
            </p:nvSpPr>
            <p:spPr bwMode="auto">
              <a:xfrm>
                <a:off x="8913812" y="4537074"/>
                <a:ext cx="1588" cy="1852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10"/>
              <p:cNvSpPr>
                <a:spLocks noChangeShapeType="1"/>
              </p:cNvSpPr>
              <p:nvPr/>
            </p:nvSpPr>
            <p:spPr bwMode="auto">
              <a:xfrm flipH="1">
                <a:off x="407987" y="6389687"/>
                <a:ext cx="850582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1"/>
              <p:cNvSpPr>
                <a:spLocks noChangeShapeType="1"/>
              </p:cNvSpPr>
              <p:nvPr/>
            </p:nvSpPr>
            <p:spPr bwMode="auto">
              <a:xfrm flipV="1">
                <a:off x="407987" y="4537074"/>
                <a:ext cx="1588" cy="1852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2"/>
              <p:cNvSpPr>
                <a:spLocks noChangeShapeType="1"/>
              </p:cNvSpPr>
              <p:nvPr/>
            </p:nvSpPr>
            <p:spPr bwMode="auto">
              <a:xfrm>
                <a:off x="6100762" y="508476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3"/>
              <p:cNvSpPr>
                <a:spLocks noChangeShapeType="1"/>
              </p:cNvSpPr>
              <p:nvPr/>
            </p:nvSpPr>
            <p:spPr bwMode="auto">
              <a:xfrm>
                <a:off x="6992937" y="50847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4"/>
              <p:cNvSpPr>
                <a:spLocks noChangeShapeType="1"/>
              </p:cNvSpPr>
              <p:nvPr/>
            </p:nvSpPr>
            <p:spPr bwMode="auto">
              <a:xfrm flipH="1">
                <a:off x="6100762" y="584041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5"/>
              <p:cNvSpPr>
                <a:spLocks noChangeShapeType="1"/>
              </p:cNvSpPr>
              <p:nvPr/>
            </p:nvSpPr>
            <p:spPr bwMode="auto">
              <a:xfrm flipV="1">
                <a:off x="6100762" y="50847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6"/>
              <p:cNvSpPr>
                <a:spLocks noChangeShapeType="1"/>
              </p:cNvSpPr>
              <p:nvPr/>
            </p:nvSpPr>
            <p:spPr bwMode="auto">
              <a:xfrm>
                <a:off x="5826124" y="4811712"/>
                <a:ext cx="281305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117"/>
              <p:cNvSpPr>
                <a:spLocks noChangeShapeType="1"/>
              </p:cNvSpPr>
              <p:nvPr/>
            </p:nvSpPr>
            <p:spPr bwMode="auto">
              <a:xfrm>
                <a:off x="8639174" y="4811712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118"/>
              <p:cNvSpPr>
                <a:spLocks noChangeShapeType="1"/>
              </p:cNvSpPr>
              <p:nvPr/>
            </p:nvSpPr>
            <p:spPr bwMode="auto">
              <a:xfrm flipH="1">
                <a:off x="5826124" y="6115049"/>
                <a:ext cx="281305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119"/>
              <p:cNvSpPr>
                <a:spLocks noChangeShapeType="1"/>
              </p:cNvSpPr>
              <p:nvPr/>
            </p:nvSpPr>
            <p:spPr bwMode="auto">
              <a:xfrm flipV="1">
                <a:off x="5826124" y="4811712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20"/>
              <p:cNvSpPr>
                <a:spLocks noChangeShapeType="1"/>
              </p:cNvSpPr>
              <p:nvPr/>
            </p:nvSpPr>
            <p:spPr bwMode="auto">
              <a:xfrm>
                <a:off x="7472362" y="508476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21"/>
              <p:cNvSpPr>
                <a:spLocks noChangeShapeType="1"/>
              </p:cNvSpPr>
              <p:nvPr/>
            </p:nvSpPr>
            <p:spPr bwMode="auto">
              <a:xfrm>
                <a:off x="8364537" y="50847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22"/>
              <p:cNvSpPr>
                <a:spLocks noChangeShapeType="1"/>
              </p:cNvSpPr>
              <p:nvPr/>
            </p:nvSpPr>
            <p:spPr bwMode="auto">
              <a:xfrm flipH="1">
                <a:off x="7472362" y="584041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123"/>
              <p:cNvSpPr>
                <a:spLocks noChangeShapeType="1"/>
              </p:cNvSpPr>
              <p:nvPr/>
            </p:nvSpPr>
            <p:spPr bwMode="auto">
              <a:xfrm flipV="1">
                <a:off x="7472362" y="50847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130"/>
              <p:cNvSpPr>
                <a:spLocks noChangeShapeType="1"/>
              </p:cNvSpPr>
              <p:nvPr/>
            </p:nvSpPr>
            <p:spPr bwMode="auto">
              <a:xfrm>
                <a:off x="3355974" y="5497512"/>
                <a:ext cx="3937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31"/>
              <p:cNvSpPr>
                <a:spLocks/>
              </p:cNvSpPr>
              <p:nvPr/>
            </p:nvSpPr>
            <p:spPr bwMode="auto">
              <a:xfrm>
                <a:off x="3613149" y="5468937"/>
                <a:ext cx="136525" cy="55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"/>
                  </a:cxn>
                  <a:cxn ang="0">
                    <a:pos x="0" y="35"/>
                  </a:cxn>
                  <a:cxn ang="0">
                    <a:pos x="17" y="18"/>
                  </a:cxn>
                  <a:cxn ang="0">
                    <a:pos x="0" y="0"/>
                  </a:cxn>
                </a:cxnLst>
                <a:rect l="0" t="0" r="r" b="b"/>
                <a:pathLst>
                  <a:path w="86" h="35">
                    <a:moveTo>
                      <a:pt x="0" y="0"/>
                    </a:moveTo>
                    <a:lnTo>
                      <a:pt x="86" y="18"/>
                    </a:lnTo>
                    <a:lnTo>
                      <a:pt x="0" y="35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132"/>
              <p:cNvSpPr>
                <a:spLocks noChangeShapeType="1"/>
              </p:cNvSpPr>
              <p:nvPr/>
            </p:nvSpPr>
            <p:spPr bwMode="auto">
              <a:xfrm flipV="1">
                <a:off x="3613149" y="5497512"/>
                <a:ext cx="136525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133"/>
              <p:cNvSpPr>
                <a:spLocks noChangeShapeType="1"/>
              </p:cNvSpPr>
              <p:nvPr/>
            </p:nvSpPr>
            <p:spPr bwMode="auto">
              <a:xfrm flipH="1" flipV="1">
                <a:off x="3613149" y="5468937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134"/>
              <p:cNvSpPr>
                <a:spLocks noChangeShapeType="1"/>
              </p:cNvSpPr>
              <p:nvPr/>
            </p:nvSpPr>
            <p:spPr bwMode="auto">
              <a:xfrm>
                <a:off x="3613149" y="5468937"/>
                <a:ext cx="26988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135"/>
              <p:cNvSpPr>
                <a:spLocks noChangeShapeType="1"/>
              </p:cNvSpPr>
              <p:nvPr/>
            </p:nvSpPr>
            <p:spPr bwMode="auto">
              <a:xfrm flipH="1">
                <a:off x="3613149" y="5497512"/>
                <a:ext cx="26988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136"/>
              <p:cNvSpPr>
                <a:spLocks noChangeShapeType="1"/>
              </p:cNvSpPr>
              <p:nvPr/>
            </p:nvSpPr>
            <p:spPr bwMode="auto">
              <a:xfrm>
                <a:off x="7061199" y="5429249"/>
                <a:ext cx="3937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7"/>
              <p:cNvSpPr>
                <a:spLocks/>
              </p:cNvSpPr>
              <p:nvPr/>
            </p:nvSpPr>
            <p:spPr bwMode="auto">
              <a:xfrm>
                <a:off x="7316787" y="5400674"/>
                <a:ext cx="138113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18"/>
                  </a:cxn>
                  <a:cxn ang="0">
                    <a:pos x="0" y="34"/>
                  </a:cxn>
                  <a:cxn ang="0">
                    <a:pos x="18" y="18"/>
                  </a:cxn>
                  <a:cxn ang="0">
                    <a:pos x="0" y="0"/>
                  </a:cxn>
                </a:cxnLst>
                <a:rect l="0" t="0" r="r" b="b"/>
                <a:pathLst>
                  <a:path w="87" h="34">
                    <a:moveTo>
                      <a:pt x="0" y="0"/>
                    </a:moveTo>
                    <a:lnTo>
                      <a:pt x="87" y="18"/>
                    </a:lnTo>
                    <a:lnTo>
                      <a:pt x="0" y="3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138"/>
              <p:cNvSpPr>
                <a:spLocks noChangeShapeType="1"/>
              </p:cNvSpPr>
              <p:nvPr/>
            </p:nvSpPr>
            <p:spPr bwMode="auto">
              <a:xfrm flipV="1">
                <a:off x="7316787" y="5429249"/>
                <a:ext cx="138113" cy="25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139"/>
              <p:cNvSpPr>
                <a:spLocks noChangeShapeType="1"/>
              </p:cNvSpPr>
              <p:nvPr/>
            </p:nvSpPr>
            <p:spPr bwMode="auto">
              <a:xfrm flipH="1" flipV="1">
                <a:off x="7316787" y="5400674"/>
                <a:ext cx="138113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40"/>
              <p:cNvSpPr>
                <a:spLocks noChangeShapeType="1"/>
              </p:cNvSpPr>
              <p:nvPr/>
            </p:nvSpPr>
            <p:spPr bwMode="auto">
              <a:xfrm>
                <a:off x="7316787" y="5400674"/>
                <a:ext cx="2857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41"/>
              <p:cNvSpPr>
                <a:spLocks noChangeShapeType="1"/>
              </p:cNvSpPr>
              <p:nvPr/>
            </p:nvSpPr>
            <p:spPr bwMode="auto">
              <a:xfrm flipH="1">
                <a:off x="7316787" y="5429249"/>
                <a:ext cx="28575" cy="25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45"/>
              <p:cNvSpPr>
                <a:spLocks/>
              </p:cNvSpPr>
              <p:nvPr/>
            </p:nvSpPr>
            <p:spPr bwMode="auto">
              <a:xfrm>
                <a:off x="4597399" y="6481762"/>
                <a:ext cx="47625" cy="1476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2"/>
                  </a:cxn>
                  <a:cxn ang="0">
                    <a:pos x="23" y="5"/>
                  </a:cxn>
                  <a:cxn ang="0">
                    <a:pos x="18" y="12"/>
                  </a:cxn>
                  <a:cxn ang="0">
                    <a:pos x="15" y="18"/>
                  </a:cxn>
                  <a:cxn ang="0">
                    <a:pos x="13" y="26"/>
                  </a:cxn>
                  <a:cxn ang="0">
                    <a:pos x="12" y="35"/>
                  </a:cxn>
                  <a:cxn ang="0">
                    <a:pos x="10" y="44"/>
                  </a:cxn>
                  <a:cxn ang="0">
                    <a:pos x="12" y="54"/>
                  </a:cxn>
                  <a:cxn ang="0">
                    <a:pos x="12" y="64"/>
                  </a:cxn>
                  <a:cxn ang="0">
                    <a:pos x="13" y="70"/>
                  </a:cxn>
                  <a:cxn ang="0">
                    <a:pos x="15" y="75"/>
                  </a:cxn>
                  <a:cxn ang="0">
                    <a:pos x="20" y="83"/>
                  </a:cxn>
                  <a:cxn ang="0">
                    <a:pos x="25" y="87"/>
                  </a:cxn>
                  <a:cxn ang="0">
                    <a:pos x="30" y="90"/>
                  </a:cxn>
                  <a:cxn ang="0">
                    <a:pos x="30" y="93"/>
                  </a:cxn>
                  <a:cxn ang="0">
                    <a:pos x="22" y="88"/>
                  </a:cxn>
                  <a:cxn ang="0">
                    <a:pos x="17" y="83"/>
                  </a:cxn>
                  <a:cxn ang="0">
                    <a:pos x="10" y="75"/>
                  </a:cxn>
                  <a:cxn ang="0">
                    <a:pos x="5" y="67"/>
                  </a:cxn>
                  <a:cxn ang="0">
                    <a:pos x="2" y="57"/>
                  </a:cxn>
                  <a:cxn ang="0">
                    <a:pos x="0" y="46"/>
                  </a:cxn>
                  <a:cxn ang="0">
                    <a:pos x="4" y="31"/>
                  </a:cxn>
                  <a:cxn ang="0">
                    <a:pos x="9" y="18"/>
                  </a:cxn>
                  <a:cxn ang="0">
                    <a:pos x="15" y="10"/>
                  </a:cxn>
                  <a:cxn ang="0">
                    <a:pos x="22" y="4"/>
                  </a:cxn>
                  <a:cxn ang="0">
                    <a:pos x="30" y="0"/>
                  </a:cxn>
                </a:cxnLst>
                <a:rect l="0" t="0" r="r" b="b"/>
                <a:pathLst>
                  <a:path w="30" h="93">
                    <a:moveTo>
                      <a:pt x="30" y="0"/>
                    </a:moveTo>
                    <a:lnTo>
                      <a:pt x="30" y="2"/>
                    </a:lnTo>
                    <a:lnTo>
                      <a:pt x="23" y="5"/>
                    </a:lnTo>
                    <a:lnTo>
                      <a:pt x="18" y="12"/>
                    </a:lnTo>
                    <a:lnTo>
                      <a:pt x="15" y="18"/>
                    </a:lnTo>
                    <a:lnTo>
                      <a:pt x="13" y="26"/>
                    </a:lnTo>
                    <a:lnTo>
                      <a:pt x="12" y="35"/>
                    </a:lnTo>
                    <a:lnTo>
                      <a:pt x="10" y="44"/>
                    </a:lnTo>
                    <a:lnTo>
                      <a:pt x="12" y="54"/>
                    </a:lnTo>
                    <a:lnTo>
                      <a:pt x="12" y="64"/>
                    </a:lnTo>
                    <a:lnTo>
                      <a:pt x="13" y="70"/>
                    </a:lnTo>
                    <a:lnTo>
                      <a:pt x="15" y="75"/>
                    </a:lnTo>
                    <a:lnTo>
                      <a:pt x="20" y="83"/>
                    </a:lnTo>
                    <a:lnTo>
                      <a:pt x="25" y="87"/>
                    </a:lnTo>
                    <a:lnTo>
                      <a:pt x="30" y="90"/>
                    </a:lnTo>
                    <a:lnTo>
                      <a:pt x="30" y="93"/>
                    </a:lnTo>
                    <a:lnTo>
                      <a:pt x="22" y="88"/>
                    </a:lnTo>
                    <a:lnTo>
                      <a:pt x="17" y="83"/>
                    </a:lnTo>
                    <a:lnTo>
                      <a:pt x="10" y="75"/>
                    </a:lnTo>
                    <a:lnTo>
                      <a:pt x="5" y="67"/>
                    </a:lnTo>
                    <a:lnTo>
                      <a:pt x="2" y="57"/>
                    </a:lnTo>
                    <a:lnTo>
                      <a:pt x="0" y="46"/>
                    </a:lnTo>
                    <a:lnTo>
                      <a:pt x="4" y="31"/>
                    </a:lnTo>
                    <a:lnTo>
                      <a:pt x="9" y="18"/>
                    </a:lnTo>
                    <a:lnTo>
                      <a:pt x="15" y="10"/>
                    </a:lnTo>
                    <a:lnTo>
                      <a:pt x="22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6"/>
              <p:cNvSpPr>
                <a:spLocks noEditPoints="1"/>
              </p:cNvSpPr>
              <p:nvPr/>
            </p:nvSpPr>
            <p:spPr bwMode="auto">
              <a:xfrm>
                <a:off x="4649787" y="6480174"/>
                <a:ext cx="74613" cy="115888"/>
              </a:xfrm>
              <a:custGeom>
                <a:avLst/>
                <a:gdLst/>
                <a:ahLst/>
                <a:cxnLst>
                  <a:cxn ang="0">
                    <a:pos x="24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5" y="37"/>
                  </a:cxn>
                  <a:cxn ang="0">
                    <a:pos x="15" y="65"/>
                  </a:cxn>
                  <a:cxn ang="0">
                    <a:pos x="20" y="68"/>
                  </a:cxn>
                  <a:cxn ang="0">
                    <a:pos x="26" y="70"/>
                  </a:cxn>
                  <a:cxn ang="0">
                    <a:pos x="29" y="68"/>
                  </a:cxn>
                  <a:cxn ang="0">
                    <a:pos x="34" y="65"/>
                  </a:cxn>
                  <a:cxn ang="0">
                    <a:pos x="36" y="62"/>
                  </a:cxn>
                  <a:cxn ang="0">
                    <a:pos x="38" y="57"/>
                  </a:cxn>
                  <a:cxn ang="0">
                    <a:pos x="38" y="50"/>
                  </a:cxn>
                  <a:cxn ang="0">
                    <a:pos x="38" y="45"/>
                  </a:cxn>
                  <a:cxn ang="0">
                    <a:pos x="36" y="40"/>
                  </a:cxn>
                  <a:cxn ang="0">
                    <a:pos x="34" y="37"/>
                  </a:cxn>
                  <a:cxn ang="0">
                    <a:pos x="29" y="34"/>
                  </a:cxn>
                  <a:cxn ang="0">
                    <a:pos x="24" y="3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34"/>
                  </a:cxn>
                  <a:cxn ang="0">
                    <a:pos x="20" y="29"/>
                  </a:cxn>
                  <a:cxn ang="0">
                    <a:pos x="24" y="26"/>
                  </a:cxn>
                  <a:cxn ang="0">
                    <a:pos x="29" y="24"/>
                  </a:cxn>
                  <a:cxn ang="0">
                    <a:pos x="34" y="26"/>
                  </a:cxn>
                  <a:cxn ang="0">
                    <a:pos x="38" y="27"/>
                  </a:cxn>
                  <a:cxn ang="0">
                    <a:pos x="41" y="31"/>
                  </a:cxn>
                  <a:cxn ang="0">
                    <a:pos x="44" y="36"/>
                  </a:cxn>
                  <a:cxn ang="0">
                    <a:pos x="46" y="40"/>
                  </a:cxn>
                  <a:cxn ang="0">
                    <a:pos x="47" y="47"/>
                  </a:cxn>
                  <a:cxn ang="0">
                    <a:pos x="46" y="55"/>
                  </a:cxn>
                  <a:cxn ang="0">
                    <a:pos x="44" y="62"/>
                  </a:cxn>
                  <a:cxn ang="0">
                    <a:pos x="39" y="67"/>
                  </a:cxn>
                  <a:cxn ang="0">
                    <a:pos x="34" y="70"/>
                  </a:cxn>
                  <a:cxn ang="0">
                    <a:pos x="28" y="73"/>
                  </a:cxn>
                  <a:cxn ang="0">
                    <a:pos x="23" y="73"/>
                  </a:cxn>
                  <a:cxn ang="0">
                    <a:pos x="15" y="71"/>
                  </a:cxn>
                  <a:cxn ang="0">
                    <a:pos x="7" y="68"/>
                  </a:cxn>
                  <a:cxn ang="0">
                    <a:pos x="7" y="19"/>
                  </a:cxn>
                  <a:cxn ang="0">
                    <a:pos x="7" y="14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47" h="73">
                    <a:moveTo>
                      <a:pt x="24" y="32"/>
                    </a:moveTo>
                    <a:lnTo>
                      <a:pt x="20" y="34"/>
                    </a:lnTo>
                    <a:lnTo>
                      <a:pt x="18" y="36"/>
                    </a:lnTo>
                    <a:lnTo>
                      <a:pt x="15" y="37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26" y="70"/>
                    </a:lnTo>
                    <a:lnTo>
                      <a:pt x="29" y="68"/>
                    </a:lnTo>
                    <a:lnTo>
                      <a:pt x="34" y="65"/>
                    </a:lnTo>
                    <a:lnTo>
                      <a:pt x="36" y="62"/>
                    </a:lnTo>
                    <a:lnTo>
                      <a:pt x="38" y="57"/>
                    </a:lnTo>
                    <a:lnTo>
                      <a:pt x="38" y="50"/>
                    </a:lnTo>
                    <a:lnTo>
                      <a:pt x="38" y="45"/>
                    </a:lnTo>
                    <a:lnTo>
                      <a:pt x="36" y="40"/>
                    </a:lnTo>
                    <a:lnTo>
                      <a:pt x="34" y="37"/>
                    </a:lnTo>
                    <a:lnTo>
                      <a:pt x="29" y="34"/>
                    </a:lnTo>
                    <a:lnTo>
                      <a:pt x="24" y="32"/>
                    </a:lnTo>
                    <a:close/>
                    <a:moveTo>
                      <a:pt x="13" y="0"/>
                    </a:moveTo>
                    <a:lnTo>
                      <a:pt x="15" y="0"/>
                    </a:lnTo>
                    <a:lnTo>
                      <a:pt x="15" y="34"/>
                    </a:lnTo>
                    <a:lnTo>
                      <a:pt x="20" y="29"/>
                    </a:lnTo>
                    <a:lnTo>
                      <a:pt x="24" y="26"/>
                    </a:lnTo>
                    <a:lnTo>
                      <a:pt x="29" y="24"/>
                    </a:lnTo>
                    <a:lnTo>
                      <a:pt x="34" y="26"/>
                    </a:lnTo>
                    <a:lnTo>
                      <a:pt x="38" y="27"/>
                    </a:lnTo>
                    <a:lnTo>
                      <a:pt x="41" y="31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7" y="47"/>
                    </a:lnTo>
                    <a:lnTo>
                      <a:pt x="46" y="55"/>
                    </a:lnTo>
                    <a:lnTo>
                      <a:pt x="44" y="62"/>
                    </a:lnTo>
                    <a:lnTo>
                      <a:pt x="39" y="67"/>
                    </a:lnTo>
                    <a:lnTo>
                      <a:pt x="34" y="70"/>
                    </a:lnTo>
                    <a:lnTo>
                      <a:pt x="28" y="73"/>
                    </a:lnTo>
                    <a:lnTo>
                      <a:pt x="23" y="73"/>
                    </a:lnTo>
                    <a:lnTo>
                      <a:pt x="15" y="71"/>
                    </a:lnTo>
                    <a:lnTo>
                      <a:pt x="7" y="68"/>
                    </a:lnTo>
                    <a:lnTo>
                      <a:pt x="7" y="19"/>
                    </a:lnTo>
                    <a:lnTo>
                      <a:pt x="7" y="14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47"/>
              <p:cNvSpPr>
                <a:spLocks/>
              </p:cNvSpPr>
              <p:nvPr/>
            </p:nvSpPr>
            <p:spPr bwMode="auto">
              <a:xfrm>
                <a:off x="4732337" y="6481762"/>
                <a:ext cx="44450" cy="147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"/>
                  </a:cxn>
                  <a:cxn ang="0">
                    <a:pos x="13" y="9"/>
                  </a:cxn>
                  <a:cxn ang="0">
                    <a:pos x="20" y="17"/>
                  </a:cxn>
                  <a:cxn ang="0">
                    <a:pos x="25" y="26"/>
                  </a:cxn>
                  <a:cxn ang="0">
                    <a:pos x="28" y="36"/>
                  </a:cxn>
                  <a:cxn ang="0">
                    <a:pos x="28" y="46"/>
                  </a:cxn>
                  <a:cxn ang="0">
                    <a:pos x="26" y="61"/>
                  </a:cxn>
                  <a:cxn ang="0">
                    <a:pos x="21" y="74"/>
                  </a:cxn>
                  <a:cxn ang="0">
                    <a:pos x="15" y="82"/>
                  </a:cxn>
                  <a:cxn ang="0">
                    <a:pos x="8" y="88"/>
                  </a:cxn>
                  <a:cxn ang="0">
                    <a:pos x="0" y="93"/>
                  </a:cxn>
                  <a:cxn ang="0">
                    <a:pos x="0" y="90"/>
                  </a:cxn>
                  <a:cxn ang="0">
                    <a:pos x="7" y="87"/>
                  </a:cxn>
                  <a:cxn ang="0">
                    <a:pos x="10" y="82"/>
                  </a:cxn>
                  <a:cxn ang="0">
                    <a:pos x="15" y="75"/>
                  </a:cxn>
                  <a:cxn ang="0">
                    <a:pos x="16" y="66"/>
                  </a:cxn>
                  <a:cxn ang="0">
                    <a:pos x="18" y="57"/>
                  </a:cxn>
                  <a:cxn ang="0">
                    <a:pos x="18" y="48"/>
                  </a:cxn>
                  <a:cxn ang="0">
                    <a:pos x="18" y="38"/>
                  </a:cxn>
                  <a:cxn ang="0">
                    <a:pos x="16" y="28"/>
                  </a:cxn>
                  <a:cxn ang="0">
                    <a:pos x="15" y="22"/>
                  </a:cxn>
                  <a:cxn ang="0">
                    <a:pos x="13" y="17"/>
                  </a:cxn>
                  <a:cxn ang="0">
                    <a:pos x="8" y="9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8" h="93">
                    <a:moveTo>
                      <a:pt x="0" y="0"/>
                    </a:moveTo>
                    <a:lnTo>
                      <a:pt x="7" y="4"/>
                    </a:lnTo>
                    <a:lnTo>
                      <a:pt x="13" y="9"/>
                    </a:lnTo>
                    <a:lnTo>
                      <a:pt x="20" y="17"/>
                    </a:lnTo>
                    <a:lnTo>
                      <a:pt x="25" y="2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26" y="61"/>
                    </a:lnTo>
                    <a:lnTo>
                      <a:pt x="21" y="74"/>
                    </a:lnTo>
                    <a:lnTo>
                      <a:pt x="15" y="82"/>
                    </a:lnTo>
                    <a:lnTo>
                      <a:pt x="8" y="88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7" y="87"/>
                    </a:lnTo>
                    <a:lnTo>
                      <a:pt x="10" y="82"/>
                    </a:lnTo>
                    <a:lnTo>
                      <a:pt x="15" y="75"/>
                    </a:lnTo>
                    <a:lnTo>
                      <a:pt x="16" y="66"/>
                    </a:lnTo>
                    <a:lnTo>
                      <a:pt x="18" y="57"/>
                    </a:lnTo>
                    <a:lnTo>
                      <a:pt x="18" y="48"/>
                    </a:lnTo>
                    <a:lnTo>
                      <a:pt x="18" y="38"/>
                    </a:lnTo>
                    <a:lnTo>
                      <a:pt x="16" y="28"/>
                    </a:lnTo>
                    <a:lnTo>
                      <a:pt x="15" y="22"/>
                    </a:lnTo>
                    <a:lnTo>
                      <a:pt x="13" y="17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82"/>
              <p:cNvSpPr>
                <a:spLocks/>
              </p:cNvSpPr>
              <p:nvPr/>
            </p:nvSpPr>
            <p:spPr bwMode="auto">
              <a:xfrm>
                <a:off x="2541587" y="5178424"/>
                <a:ext cx="95250" cy="1143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1" y="2"/>
                  </a:cxn>
                  <a:cxn ang="0">
                    <a:pos x="49" y="3"/>
                  </a:cxn>
                  <a:cxn ang="0">
                    <a:pos x="50" y="5"/>
                  </a:cxn>
                  <a:cxn ang="0">
                    <a:pos x="52" y="5"/>
                  </a:cxn>
                  <a:cxn ang="0">
                    <a:pos x="54" y="5"/>
                  </a:cxn>
                  <a:cxn ang="0">
                    <a:pos x="55" y="3"/>
                  </a:cxn>
                  <a:cxn ang="0">
                    <a:pos x="55" y="0"/>
                  </a:cxn>
                  <a:cxn ang="0">
                    <a:pos x="57" y="0"/>
                  </a:cxn>
                  <a:cxn ang="0">
                    <a:pos x="59" y="25"/>
                  </a:cxn>
                  <a:cxn ang="0">
                    <a:pos x="57" y="25"/>
                  </a:cxn>
                  <a:cxn ang="0">
                    <a:pos x="55" y="18"/>
                  </a:cxn>
                  <a:cxn ang="0">
                    <a:pos x="52" y="13"/>
                  </a:cxn>
                  <a:cxn ang="0">
                    <a:pos x="49" y="8"/>
                  </a:cxn>
                  <a:cxn ang="0">
                    <a:pos x="44" y="7"/>
                  </a:cxn>
                  <a:cxn ang="0">
                    <a:pos x="39" y="5"/>
                  </a:cxn>
                  <a:cxn ang="0">
                    <a:pos x="34" y="3"/>
                  </a:cxn>
                  <a:cxn ang="0">
                    <a:pos x="29" y="5"/>
                  </a:cxn>
                  <a:cxn ang="0">
                    <a:pos x="23" y="8"/>
                  </a:cxn>
                  <a:cxn ang="0">
                    <a:pos x="18" y="11"/>
                  </a:cxn>
                  <a:cxn ang="0">
                    <a:pos x="15" y="18"/>
                  </a:cxn>
                  <a:cxn ang="0">
                    <a:pos x="13" y="25"/>
                  </a:cxn>
                  <a:cxn ang="0">
                    <a:pos x="11" y="31"/>
                  </a:cxn>
                  <a:cxn ang="0">
                    <a:pos x="11" y="38"/>
                  </a:cxn>
                  <a:cxn ang="0">
                    <a:pos x="13" y="46"/>
                  </a:cxn>
                  <a:cxn ang="0">
                    <a:pos x="15" y="54"/>
                  </a:cxn>
                  <a:cxn ang="0">
                    <a:pos x="18" y="60"/>
                  </a:cxn>
                  <a:cxn ang="0">
                    <a:pos x="23" y="64"/>
                  </a:cxn>
                  <a:cxn ang="0">
                    <a:pos x="29" y="67"/>
                  </a:cxn>
                  <a:cxn ang="0">
                    <a:pos x="36" y="69"/>
                  </a:cxn>
                  <a:cxn ang="0">
                    <a:pos x="42" y="67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5" y="59"/>
                  </a:cxn>
                  <a:cxn ang="0">
                    <a:pos x="59" y="54"/>
                  </a:cxn>
                  <a:cxn ang="0">
                    <a:pos x="60" y="55"/>
                  </a:cxn>
                  <a:cxn ang="0">
                    <a:pos x="55" y="62"/>
                  </a:cxn>
                  <a:cxn ang="0">
                    <a:pos x="49" y="69"/>
                  </a:cxn>
                  <a:cxn ang="0">
                    <a:pos x="44" y="70"/>
                  </a:cxn>
                  <a:cxn ang="0">
                    <a:pos x="39" y="72"/>
                  </a:cxn>
                  <a:cxn ang="0">
                    <a:pos x="33" y="72"/>
                  </a:cxn>
                  <a:cxn ang="0">
                    <a:pos x="24" y="72"/>
                  </a:cxn>
                  <a:cxn ang="0">
                    <a:pos x="18" y="69"/>
                  </a:cxn>
                  <a:cxn ang="0">
                    <a:pos x="11" y="65"/>
                  </a:cxn>
                  <a:cxn ang="0">
                    <a:pos x="6" y="59"/>
                  </a:cxn>
                  <a:cxn ang="0">
                    <a:pos x="3" y="52"/>
                  </a:cxn>
                  <a:cxn ang="0">
                    <a:pos x="0" y="46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5" y="18"/>
                  </a:cxn>
                  <a:cxn ang="0">
                    <a:pos x="8" y="13"/>
                  </a:cxn>
                  <a:cxn ang="0">
                    <a:pos x="11" y="8"/>
                  </a:cxn>
                  <a:cxn ang="0">
                    <a:pos x="16" y="5"/>
                  </a:cxn>
                  <a:cxn ang="0">
                    <a:pos x="24" y="2"/>
                  </a:cxn>
                  <a:cxn ang="0">
                    <a:pos x="34" y="0"/>
                  </a:cxn>
                </a:cxnLst>
                <a:rect l="0" t="0" r="r" b="b"/>
                <a:pathLst>
                  <a:path w="60" h="72">
                    <a:moveTo>
                      <a:pt x="34" y="0"/>
                    </a:moveTo>
                    <a:lnTo>
                      <a:pt x="41" y="2"/>
                    </a:lnTo>
                    <a:lnTo>
                      <a:pt x="49" y="3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5" y="3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5" y="18"/>
                    </a:lnTo>
                    <a:lnTo>
                      <a:pt x="52" y="13"/>
                    </a:lnTo>
                    <a:lnTo>
                      <a:pt x="49" y="8"/>
                    </a:lnTo>
                    <a:lnTo>
                      <a:pt x="44" y="7"/>
                    </a:lnTo>
                    <a:lnTo>
                      <a:pt x="39" y="5"/>
                    </a:lnTo>
                    <a:lnTo>
                      <a:pt x="34" y="3"/>
                    </a:lnTo>
                    <a:lnTo>
                      <a:pt x="29" y="5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8"/>
                    </a:lnTo>
                    <a:lnTo>
                      <a:pt x="13" y="25"/>
                    </a:lnTo>
                    <a:lnTo>
                      <a:pt x="11" y="31"/>
                    </a:lnTo>
                    <a:lnTo>
                      <a:pt x="11" y="38"/>
                    </a:lnTo>
                    <a:lnTo>
                      <a:pt x="13" y="46"/>
                    </a:lnTo>
                    <a:lnTo>
                      <a:pt x="15" y="54"/>
                    </a:lnTo>
                    <a:lnTo>
                      <a:pt x="18" y="60"/>
                    </a:lnTo>
                    <a:lnTo>
                      <a:pt x="23" y="64"/>
                    </a:lnTo>
                    <a:lnTo>
                      <a:pt x="29" y="67"/>
                    </a:lnTo>
                    <a:lnTo>
                      <a:pt x="36" y="69"/>
                    </a:lnTo>
                    <a:lnTo>
                      <a:pt x="42" y="67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5" y="59"/>
                    </a:lnTo>
                    <a:lnTo>
                      <a:pt x="59" y="54"/>
                    </a:lnTo>
                    <a:lnTo>
                      <a:pt x="60" y="55"/>
                    </a:lnTo>
                    <a:lnTo>
                      <a:pt x="55" y="62"/>
                    </a:lnTo>
                    <a:lnTo>
                      <a:pt x="49" y="69"/>
                    </a:lnTo>
                    <a:lnTo>
                      <a:pt x="44" y="70"/>
                    </a:lnTo>
                    <a:lnTo>
                      <a:pt x="39" y="72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18" y="69"/>
                    </a:lnTo>
                    <a:lnTo>
                      <a:pt x="11" y="65"/>
                    </a:lnTo>
                    <a:lnTo>
                      <a:pt x="6" y="59"/>
                    </a:lnTo>
                    <a:lnTo>
                      <a:pt x="3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5" y="18"/>
                    </a:lnTo>
                    <a:lnTo>
                      <a:pt x="8" y="13"/>
                    </a:lnTo>
                    <a:lnTo>
                      <a:pt x="11" y="8"/>
                    </a:lnTo>
                    <a:lnTo>
                      <a:pt x="16" y="5"/>
                    </a:lnTo>
                    <a:lnTo>
                      <a:pt x="24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83"/>
              <p:cNvSpPr>
                <a:spLocks noEditPoints="1"/>
              </p:cNvSpPr>
              <p:nvPr/>
            </p:nvSpPr>
            <p:spPr bwMode="auto">
              <a:xfrm>
                <a:off x="2649537" y="5214937"/>
                <a:ext cx="69850" cy="7778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5" y="5"/>
                  </a:cxn>
                  <a:cxn ang="0">
                    <a:pos x="12" y="8"/>
                  </a:cxn>
                  <a:cxn ang="0">
                    <a:pos x="10" y="11"/>
                  </a:cxn>
                  <a:cxn ang="0">
                    <a:pos x="9" y="16"/>
                  </a:cxn>
                  <a:cxn ang="0">
                    <a:pos x="9" y="21"/>
                  </a:cxn>
                  <a:cxn ang="0">
                    <a:pos x="9" y="28"/>
                  </a:cxn>
                  <a:cxn ang="0">
                    <a:pos x="10" y="34"/>
                  </a:cxn>
                  <a:cxn ang="0">
                    <a:pos x="12" y="39"/>
                  </a:cxn>
                  <a:cxn ang="0">
                    <a:pos x="15" y="42"/>
                  </a:cxn>
                  <a:cxn ang="0">
                    <a:pos x="20" y="46"/>
                  </a:cxn>
                  <a:cxn ang="0">
                    <a:pos x="23" y="46"/>
                  </a:cxn>
                  <a:cxn ang="0">
                    <a:pos x="28" y="46"/>
                  </a:cxn>
                  <a:cxn ang="0">
                    <a:pos x="31" y="42"/>
                  </a:cxn>
                  <a:cxn ang="0">
                    <a:pos x="35" y="39"/>
                  </a:cxn>
                  <a:cxn ang="0">
                    <a:pos x="35" y="34"/>
                  </a:cxn>
                  <a:cxn ang="0">
                    <a:pos x="35" y="28"/>
                  </a:cxn>
                  <a:cxn ang="0">
                    <a:pos x="35" y="21"/>
                  </a:cxn>
                  <a:cxn ang="0">
                    <a:pos x="33" y="15"/>
                  </a:cxn>
                  <a:cxn ang="0">
                    <a:pos x="30" y="8"/>
                  </a:cxn>
                  <a:cxn ang="0">
                    <a:pos x="26" y="6"/>
                  </a:cxn>
                  <a:cxn ang="0">
                    <a:pos x="23" y="5"/>
                  </a:cxn>
                  <a:cxn ang="0">
                    <a:pos x="20" y="3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5" y="3"/>
                  </a:cxn>
                  <a:cxn ang="0">
                    <a:pos x="38" y="8"/>
                  </a:cxn>
                  <a:cxn ang="0">
                    <a:pos x="41" y="13"/>
                  </a:cxn>
                  <a:cxn ang="0">
                    <a:pos x="43" y="18"/>
                  </a:cxn>
                  <a:cxn ang="0">
                    <a:pos x="44" y="24"/>
                  </a:cxn>
                  <a:cxn ang="0">
                    <a:pos x="43" y="31"/>
                  </a:cxn>
                  <a:cxn ang="0">
                    <a:pos x="41" y="36"/>
                  </a:cxn>
                  <a:cxn ang="0">
                    <a:pos x="38" y="42"/>
                  </a:cxn>
                  <a:cxn ang="0">
                    <a:pos x="33" y="46"/>
                  </a:cxn>
                  <a:cxn ang="0">
                    <a:pos x="28" y="49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5" y="41"/>
                  </a:cxn>
                  <a:cxn ang="0">
                    <a:pos x="2" y="36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4" y="13"/>
                  </a:cxn>
                  <a:cxn ang="0">
                    <a:pos x="7" y="6"/>
                  </a:cxn>
                  <a:cxn ang="0">
                    <a:pos x="12" y="3"/>
                  </a:cxn>
                  <a:cxn ang="0">
                    <a:pos x="17" y="2"/>
                  </a:cxn>
                  <a:cxn ang="0">
                    <a:pos x="22" y="0"/>
                  </a:cxn>
                </a:cxnLst>
                <a:rect l="0" t="0" r="r" b="b"/>
                <a:pathLst>
                  <a:path w="44" h="49">
                    <a:moveTo>
                      <a:pt x="20" y="3"/>
                    </a:moveTo>
                    <a:lnTo>
                      <a:pt x="15" y="5"/>
                    </a:lnTo>
                    <a:lnTo>
                      <a:pt x="12" y="8"/>
                    </a:lnTo>
                    <a:lnTo>
                      <a:pt x="10" y="11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10" y="34"/>
                    </a:lnTo>
                    <a:lnTo>
                      <a:pt x="12" y="39"/>
                    </a:lnTo>
                    <a:lnTo>
                      <a:pt x="15" y="42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8" y="46"/>
                    </a:lnTo>
                    <a:lnTo>
                      <a:pt x="31" y="42"/>
                    </a:lnTo>
                    <a:lnTo>
                      <a:pt x="35" y="39"/>
                    </a:lnTo>
                    <a:lnTo>
                      <a:pt x="35" y="34"/>
                    </a:lnTo>
                    <a:lnTo>
                      <a:pt x="35" y="28"/>
                    </a:lnTo>
                    <a:lnTo>
                      <a:pt x="35" y="21"/>
                    </a:lnTo>
                    <a:lnTo>
                      <a:pt x="33" y="15"/>
                    </a:lnTo>
                    <a:lnTo>
                      <a:pt x="30" y="8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20" y="3"/>
                    </a:lnTo>
                    <a:close/>
                    <a:moveTo>
                      <a:pt x="22" y="0"/>
                    </a:moveTo>
                    <a:lnTo>
                      <a:pt x="28" y="2"/>
                    </a:lnTo>
                    <a:lnTo>
                      <a:pt x="35" y="3"/>
                    </a:lnTo>
                    <a:lnTo>
                      <a:pt x="38" y="8"/>
                    </a:lnTo>
                    <a:lnTo>
                      <a:pt x="41" y="13"/>
                    </a:lnTo>
                    <a:lnTo>
                      <a:pt x="43" y="18"/>
                    </a:lnTo>
                    <a:lnTo>
                      <a:pt x="44" y="24"/>
                    </a:lnTo>
                    <a:lnTo>
                      <a:pt x="43" y="31"/>
                    </a:lnTo>
                    <a:lnTo>
                      <a:pt x="41" y="36"/>
                    </a:lnTo>
                    <a:lnTo>
                      <a:pt x="38" y="42"/>
                    </a:lnTo>
                    <a:lnTo>
                      <a:pt x="33" y="46"/>
                    </a:lnTo>
                    <a:lnTo>
                      <a:pt x="28" y="49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7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284"/>
              <p:cNvSpPr>
                <a:spLocks/>
              </p:cNvSpPr>
              <p:nvPr/>
            </p:nvSpPr>
            <p:spPr bwMode="auto">
              <a:xfrm>
                <a:off x="2727324" y="5214937"/>
                <a:ext cx="123825" cy="746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8"/>
                  </a:cxn>
                  <a:cxn ang="0">
                    <a:pos x="21" y="5"/>
                  </a:cxn>
                  <a:cxn ang="0">
                    <a:pos x="31" y="0"/>
                  </a:cxn>
                  <a:cxn ang="0">
                    <a:pos x="39" y="3"/>
                  </a:cxn>
                  <a:cxn ang="0">
                    <a:pos x="43" y="11"/>
                  </a:cxn>
                  <a:cxn ang="0">
                    <a:pos x="52" y="3"/>
                  </a:cxn>
                  <a:cxn ang="0">
                    <a:pos x="59" y="0"/>
                  </a:cxn>
                  <a:cxn ang="0">
                    <a:pos x="65" y="2"/>
                  </a:cxn>
                  <a:cxn ang="0">
                    <a:pos x="70" y="8"/>
                  </a:cxn>
                  <a:cxn ang="0">
                    <a:pos x="72" y="18"/>
                  </a:cxn>
                  <a:cxn ang="0">
                    <a:pos x="72" y="41"/>
                  </a:cxn>
                  <a:cxn ang="0">
                    <a:pos x="74" y="46"/>
                  </a:cxn>
                  <a:cxn ang="0">
                    <a:pos x="78" y="47"/>
                  </a:cxn>
                  <a:cxn ang="0">
                    <a:pos x="57" y="47"/>
                  </a:cxn>
                  <a:cxn ang="0">
                    <a:pos x="57" y="47"/>
                  </a:cxn>
                  <a:cxn ang="0">
                    <a:pos x="62" y="46"/>
                  </a:cxn>
                  <a:cxn ang="0">
                    <a:pos x="62" y="42"/>
                  </a:cxn>
                  <a:cxn ang="0">
                    <a:pos x="64" y="37"/>
                  </a:cxn>
                  <a:cxn ang="0">
                    <a:pos x="62" y="13"/>
                  </a:cxn>
                  <a:cxn ang="0">
                    <a:pos x="59" y="8"/>
                  </a:cxn>
                  <a:cxn ang="0">
                    <a:pos x="51" y="8"/>
                  </a:cxn>
                  <a:cxn ang="0">
                    <a:pos x="44" y="13"/>
                  </a:cxn>
                  <a:cxn ang="0">
                    <a:pos x="44" y="37"/>
                  </a:cxn>
                  <a:cxn ang="0">
                    <a:pos x="44" y="44"/>
                  </a:cxn>
                  <a:cxn ang="0">
                    <a:pos x="48" y="47"/>
                  </a:cxn>
                  <a:cxn ang="0">
                    <a:pos x="51" y="47"/>
                  </a:cxn>
                  <a:cxn ang="0">
                    <a:pos x="28" y="47"/>
                  </a:cxn>
                  <a:cxn ang="0">
                    <a:pos x="33" y="46"/>
                  </a:cxn>
                  <a:cxn ang="0">
                    <a:pos x="34" y="42"/>
                  </a:cxn>
                  <a:cxn ang="0">
                    <a:pos x="34" y="37"/>
                  </a:cxn>
                  <a:cxn ang="0">
                    <a:pos x="34" y="13"/>
                  </a:cxn>
                  <a:cxn ang="0">
                    <a:pos x="31" y="8"/>
                  </a:cxn>
                  <a:cxn ang="0">
                    <a:pos x="21" y="8"/>
                  </a:cxn>
                  <a:cxn ang="0">
                    <a:pos x="15" y="13"/>
                  </a:cxn>
                  <a:cxn ang="0">
                    <a:pos x="15" y="41"/>
                  </a:cxn>
                  <a:cxn ang="0">
                    <a:pos x="18" y="46"/>
                  </a:cxn>
                  <a:cxn ang="0">
                    <a:pos x="21" y="47"/>
                  </a:cxn>
                  <a:cxn ang="0">
                    <a:pos x="0" y="47"/>
                  </a:cxn>
                  <a:cxn ang="0">
                    <a:pos x="4" y="47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13"/>
                  </a:cxn>
                  <a:cxn ang="0">
                    <a:pos x="5" y="6"/>
                  </a:cxn>
                  <a:cxn ang="0">
                    <a:pos x="0" y="6"/>
                  </a:cxn>
                  <a:cxn ang="0">
                    <a:pos x="13" y="0"/>
                  </a:cxn>
                </a:cxnLst>
                <a:rect l="0" t="0" r="r" b="b"/>
                <a:pathLst>
                  <a:path w="78" h="47">
                    <a:moveTo>
                      <a:pt x="13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1" y="6"/>
                    </a:lnTo>
                    <a:lnTo>
                      <a:pt x="43" y="11"/>
                    </a:lnTo>
                    <a:lnTo>
                      <a:pt x="48" y="5"/>
                    </a:lnTo>
                    <a:lnTo>
                      <a:pt x="52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9" y="5"/>
                    </a:lnTo>
                    <a:lnTo>
                      <a:pt x="70" y="8"/>
                    </a:lnTo>
                    <a:lnTo>
                      <a:pt x="72" y="13"/>
                    </a:lnTo>
                    <a:lnTo>
                      <a:pt x="72" y="18"/>
                    </a:lnTo>
                    <a:lnTo>
                      <a:pt x="72" y="37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5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9" y="47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2" y="42"/>
                    </a:lnTo>
                    <a:lnTo>
                      <a:pt x="64" y="41"/>
                    </a:lnTo>
                    <a:lnTo>
                      <a:pt x="64" y="37"/>
                    </a:lnTo>
                    <a:lnTo>
                      <a:pt x="64" y="18"/>
                    </a:lnTo>
                    <a:lnTo>
                      <a:pt x="62" y="13"/>
                    </a:lnTo>
                    <a:lnTo>
                      <a:pt x="62" y="10"/>
                    </a:lnTo>
                    <a:lnTo>
                      <a:pt x="59" y="8"/>
                    </a:lnTo>
                    <a:lnTo>
                      <a:pt x="56" y="6"/>
                    </a:lnTo>
                    <a:lnTo>
                      <a:pt x="51" y="8"/>
                    </a:lnTo>
                    <a:lnTo>
                      <a:pt x="48" y="10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37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8" y="47"/>
                    </a:lnTo>
                    <a:lnTo>
                      <a:pt x="51" y="47"/>
                    </a:lnTo>
                    <a:lnTo>
                      <a:pt x="51" y="47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31" y="47"/>
                    </a:lnTo>
                    <a:lnTo>
                      <a:pt x="33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37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1" y="8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5" y="37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8" y="46"/>
                    </a:lnTo>
                    <a:lnTo>
                      <a:pt x="20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7" y="19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285"/>
              <p:cNvSpPr>
                <a:spLocks noEditPoints="1"/>
              </p:cNvSpPr>
              <p:nvPr/>
            </p:nvSpPr>
            <p:spPr bwMode="auto">
              <a:xfrm>
                <a:off x="2851149" y="5214937"/>
                <a:ext cx="80963" cy="11112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18" y="15"/>
                  </a:cxn>
                  <a:cxn ang="0">
                    <a:pos x="18" y="36"/>
                  </a:cxn>
                  <a:cxn ang="0">
                    <a:pos x="20" y="41"/>
                  </a:cxn>
                  <a:cxn ang="0">
                    <a:pos x="27" y="46"/>
                  </a:cxn>
                  <a:cxn ang="0">
                    <a:pos x="35" y="46"/>
                  </a:cxn>
                  <a:cxn ang="0">
                    <a:pos x="41" y="37"/>
                  </a:cxn>
                  <a:cxn ang="0">
                    <a:pos x="43" y="28"/>
                  </a:cxn>
                  <a:cxn ang="0">
                    <a:pos x="40" y="16"/>
                  </a:cxn>
                  <a:cxn ang="0">
                    <a:pos x="35" y="10"/>
                  </a:cxn>
                  <a:cxn ang="0">
                    <a:pos x="17" y="0"/>
                  </a:cxn>
                  <a:cxn ang="0">
                    <a:pos x="18" y="11"/>
                  </a:cxn>
                  <a:cxn ang="0">
                    <a:pos x="27" y="3"/>
                  </a:cxn>
                  <a:cxn ang="0">
                    <a:pos x="33" y="0"/>
                  </a:cxn>
                  <a:cxn ang="0">
                    <a:pos x="41" y="3"/>
                  </a:cxn>
                  <a:cxn ang="0">
                    <a:pos x="48" y="11"/>
                  </a:cxn>
                  <a:cxn ang="0">
                    <a:pos x="51" y="23"/>
                  </a:cxn>
                  <a:cxn ang="0">
                    <a:pos x="48" y="37"/>
                  </a:cxn>
                  <a:cxn ang="0">
                    <a:pos x="40" y="46"/>
                  </a:cxn>
                  <a:cxn ang="0">
                    <a:pos x="30" y="49"/>
                  </a:cxn>
                  <a:cxn ang="0">
                    <a:pos x="23" y="47"/>
                  </a:cxn>
                  <a:cxn ang="0">
                    <a:pos x="18" y="46"/>
                  </a:cxn>
                  <a:cxn ang="0">
                    <a:pos x="18" y="63"/>
                  </a:cxn>
                  <a:cxn ang="0">
                    <a:pos x="20" y="68"/>
                  </a:cxn>
                  <a:cxn ang="0">
                    <a:pos x="25" y="70"/>
                  </a:cxn>
                  <a:cxn ang="0">
                    <a:pos x="0" y="70"/>
                  </a:cxn>
                  <a:cxn ang="0">
                    <a:pos x="2" y="70"/>
                  </a:cxn>
                  <a:cxn ang="0">
                    <a:pos x="7" y="68"/>
                  </a:cxn>
                  <a:cxn ang="0">
                    <a:pos x="10" y="63"/>
                  </a:cxn>
                  <a:cxn ang="0">
                    <a:pos x="10" y="15"/>
                  </a:cxn>
                  <a:cxn ang="0">
                    <a:pos x="10" y="8"/>
                  </a:cxn>
                  <a:cxn ang="0">
                    <a:pos x="7" y="6"/>
                  </a:cxn>
                  <a:cxn ang="0">
                    <a:pos x="4" y="6"/>
                  </a:cxn>
                </a:cxnLst>
                <a:rect l="0" t="0" r="r" b="b"/>
                <a:pathLst>
                  <a:path w="51" h="70">
                    <a:moveTo>
                      <a:pt x="30" y="8"/>
                    </a:moveTo>
                    <a:lnTo>
                      <a:pt x="25" y="10"/>
                    </a:lnTo>
                    <a:lnTo>
                      <a:pt x="22" y="11"/>
                    </a:lnTo>
                    <a:lnTo>
                      <a:pt x="18" y="15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20" y="41"/>
                    </a:lnTo>
                    <a:lnTo>
                      <a:pt x="23" y="44"/>
                    </a:lnTo>
                    <a:lnTo>
                      <a:pt x="27" y="46"/>
                    </a:lnTo>
                    <a:lnTo>
                      <a:pt x="30" y="46"/>
                    </a:lnTo>
                    <a:lnTo>
                      <a:pt x="35" y="46"/>
                    </a:lnTo>
                    <a:lnTo>
                      <a:pt x="38" y="42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3" y="28"/>
                    </a:lnTo>
                    <a:lnTo>
                      <a:pt x="41" y="21"/>
                    </a:lnTo>
                    <a:lnTo>
                      <a:pt x="40" y="16"/>
                    </a:lnTo>
                    <a:lnTo>
                      <a:pt x="38" y="11"/>
                    </a:lnTo>
                    <a:lnTo>
                      <a:pt x="35" y="10"/>
                    </a:lnTo>
                    <a:lnTo>
                      <a:pt x="30" y="8"/>
                    </a:lnTo>
                    <a:close/>
                    <a:moveTo>
                      <a:pt x="17" y="0"/>
                    </a:moveTo>
                    <a:lnTo>
                      <a:pt x="18" y="0"/>
                    </a:lnTo>
                    <a:lnTo>
                      <a:pt x="18" y="11"/>
                    </a:lnTo>
                    <a:lnTo>
                      <a:pt x="22" y="6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4" y="6"/>
                    </a:lnTo>
                    <a:lnTo>
                      <a:pt x="48" y="11"/>
                    </a:lnTo>
                    <a:lnTo>
                      <a:pt x="51" y="16"/>
                    </a:lnTo>
                    <a:lnTo>
                      <a:pt x="51" y="23"/>
                    </a:lnTo>
                    <a:lnTo>
                      <a:pt x="51" y="31"/>
                    </a:lnTo>
                    <a:lnTo>
                      <a:pt x="48" y="37"/>
                    </a:lnTo>
                    <a:lnTo>
                      <a:pt x="44" y="42"/>
                    </a:lnTo>
                    <a:lnTo>
                      <a:pt x="40" y="46"/>
                    </a:lnTo>
                    <a:lnTo>
                      <a:pt x="35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18" y="46"/>
                    </a:lnTo>
                    <a:lnTo>
                      <a:pt x="18" y="60"/>
                    </a:lnTo>
                    <a:lnTo>
                      <a:pt x="18" y="63"/>
                    </a:lnTo>
                    <a:lnTo>
                      <a:pt x="18" y="67"/>
                    </a:lnTo>
                    <a:lnTo>
                      <a:pt x="20" y="68"/>
                    </a:lnTo>
                    <a:lnTo>
                      <a:pt x="22" y="70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7" y="68"/>
                    </a:lnTo>
                    <a:lnTo>
                      <a:pt x="9" y="67"/>
                    </a:lnTo>
                    <a:lnTo>
                      <a:pt x="10" y="63"/>
                    </a:lnTo>
                    <a:lnTo>
                      <a:pt x="10" y="60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86"/>
              <p:cNvSpPr>
                <a:spLocks/>
              </p:cNvSpPr>
              <p:nvPr/>
            </p:nvSpPr>
            <p:spPr bwMode="auto">
              <a:xfrm>
                <a:off x="2940049" y="5218112"/>
                <a:ext cx="77788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30"/>
                  </a:cxn>
                  <a:cxn ang="0">
                    <a:pos x="15" y="34"/>
                  </a:cxn>
                  <a:cxn ang="0">
                    <a:pos x="16" y="37"/>
                  </a:cxn>
                  <a:cxn ang="0">
                    <a:pos x="16" y="39"/>
                  </a:cxn>
                  <a:cxn ang="0">
                    <a:pos x="19" y="40"/>
                  </a:cxn>
                  <a:cxn ang="0">
                    <a:pos x="23" y="40"/>
                  </a:cxn>
                  <a:cxn ang="0">
                    <a:pos x="24" y="40"/>
                  </a:cxn>
                  <a:cxn ang="0">
                    <a:pos x="28" y="39"/>
                  </a:cxn>
                  <a:cxn ang="0">
                    <a:pos x="31" y="37"/>
                  </a:cxn>
                  <a:cxn ang="0">
                    <a:pos x="34" y="34"/>
                  </a:cxn>
                  <a:cxn ang="0">
                    <a:pos x="34" y="8"/>
                  </a:cxn>
                  <a:cxn ang="0">
                    <a:pos x="34" y="4"/>
                  </a:cxn>
                  <a:cxn ang="0">
                    <a:pos x="32" y="3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27"/>
                  </a:cxn>
                  <a:cxn ang="0">
                    <a:pos x="42" y="32"/>
                  </a:cxn>
                  <a:cxn ang="0">
                    <a:pos x="42" y="35"/>
                  </a:cxn>
                  <a:cxn ang="0">
                    <a:pos x="42" y="39"/>
                  </a:cxn>
                  <a:cxn ang="0">
                    <a:pos x="44" y="40"/>
                  </a:cxn>
                  <a:cxn ang="0">
                    <a:pos x="46" y="42"/>
                  </a:cxn>
                  <a:cxn ang="0">
                    <a:pos x="49" y="40"/>
                  </a:cxn>
                  <a:cxn ang="0">
                    <a:pos x="49" y="42"/>
                  </a:cxn>
                  <a:cxn ang="0">
                    <a:pos x="36" y="47"/>
                  </a:cxn>
                  <a:cxn ang="0">
                    <a:pos x="34" y="47"/>
                  </a:cxn>
                  <a:cxn ang="0">
                    <a:pos x="34" y="37"/>
                  </a:cxn>
                  <a:cxn ang="0">
                    <a:pos x="31" y="40"/>
                  </a:cxn>
                  <a:cxn ang="0">
                    <a:pos x="28" y="44"/>
                  </a:cxn>
                  <a:cxn ang="0">
                    <a:pos x="24" y="45"/>
                  </a:cxn>
                  <a:cxn ang="0">
                    <a:pos x="21" y="47"/>
                  </a:cxn>
                  <a:cxn ang="0">
                    <a:pos x="18" y="47"/>
                  </a:cxn>
                  <a:cxn ang="0">
                    <a:pos x="15" y="47"/>
                  </a:cxn>
                  <a:cxn ang="0">
                    <a:pos x="11" y="45"/>
                  </a:cxn>
                  <a:cxn ang="0">
                    <a:pos x="8" y="42"/>
                  </a:cxn>
                  <a:cxn ang="0">
                    <a:pos x="6" y="39"/>
                  </a:cxn>
                  <a:cxn ang="0">
                    <a:pos x="6" y="35"/>
                  </a:cxn>
                  <a:cxn ang="0">
                    <a:pos x="6" y="29"/>
                  </a:cxn>
                  <a:cxn ang="0">
                    <a:pos x="6" y="8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15" y="0"/>
                    </a:lnTo>
                    <a:lnTo>
                      <a:pt x="15" y="30"/>
                    </a:lnTo>
                    <a:lnTo>
                      <a:pt x="15" y="34"/>
                    </a:lnTo>
                    <a:lnTo>
                      <a:pt x="16" y="37"/>
                    </a:lnTo>
                    <a:lnTo>
                      <a:pt x="16" y="39"/>
                    </a:lnTo>
                    <a:lnTo>
                      <a:pt x="19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8" y="39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4" y="8"/>
                    </a:lnTo>
                    <a:lnTo>
                      <a:pt x="34" y="4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42" y="35"/>
                    </a:lnTo>
                    <a:lnTo>
                      <a:pt x="42" y="39"/>
                    </a:lnTo>
                    <a:lnTo>
                      <a:pt x="44" y="40"/>
                    </a:lnTo>
                    <a:lnTo>
                      <a:pt x="46" y="42"/>
                    </a:lnTo>
                    <a:lnTo>
                      <a:pt x="49" y="40"/>
                    </a:lnTo>
                    <a:lnTo>
                      <a:pt x="49" y="42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4" y="37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4" y="45"/>
                    </a:lnTo>
                    <a:lnTo>
                      <a:pt x="21" y="47"/>
                    </a:lnTo>
                    <a:lnTo>
                      <a:pt x="18" y="47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8" y="42"/>
                    </a:lnTo>
                    <a:lnTo>
                      <a:pt x="6" y="39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287"/>
              <p:cNvSpPr>
                <a:spLocks/>
              </p:cNvSpPr>
              <p:nvPr/>
            </p:nvSpPr>
            <p:spPr bwMode="auto">
              <a:xfrm>
                <a:off x="3019424" y="5194299"/>
                <a:ext cx="47625" cy="984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17" y="15"/>
                  </a:cxn>
                  <a:cxn ang="0">
                    <a:pos x="26" y="15"/>
                  </a:cxn>
                  <a:cxn ang="0">
                    <a:pos x="26" y="18"/>
                  </a:cxn>
                  <a:cxn ang="0">
                    <a:pos x="17" y="18"/>
                  </a:cxn>
                  <a:cxn ang="0">
                    <a:pos x="17" y="47"/>
                  </a:cxn>
                  <a:cxn ang="0">
                    <a:pos x="17" y="52"/>
                  </a:cxn>
                  <a:cxn ang="0">
                    <a:pos x="18" y="54"/>
                  </a:cxn>
                  <a:cxn ang="0">
                    <a:pos x="20" y="55"/>
                  </a:cxn>
                  <a:cxn ang="0">
                    <a:pos x="22" y="55"/>
                  </a:cxn>
                  <a:cxn ang="0">
                    <a:pos x="25" y="55"/>
                  </a:cxn>
                  <a:cxn ang="0">
                    <a:pos x="26" y="52"/>
                  </a:cxn>
                  <a:cxn ang="0">
                    <a:pos x="30" y="52"/>
                  </a:cxn>
                  <a:cxn ang="0">
                    <a:pos x="26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7" y="62"/>
                  </a:cxn>
                  <a:cxn ang="0">
                    <a:pos x="12" y="60"/>
                  </a:cxn>
                  <a:cxn ang="0">
                    <a:pos x="10" y="59"/>
                  </a:cxn>
                  <a:cxn ang="0">
                    <a:pos x="9" y="57"/>
                  </a:cxn>
                  <a:cxn ang="0">
                    <a:pos x="9" y="54"/>
                  </a:cxn>
                  <a:cxn ang="0">
                    <a:pos x="7" y="49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12" y="6"/>
                  </a:cxn>
                  <a:cxn ang="0">
                    <a:pos x="13" y="3"/>
                  </a:cxn>
                  <a:cxn ang="0">
                    <a:pos x="15" y="0"/>
                  </a:cxn>
                </a:cxnLst>
                <a:rect l="0" t="0" r="r" b="b"/>
                <a:pathLst>
                  <a:path w="30" h="62">
                    <a:moveTo>
                      <a:pt x="15" y="0"/>
                    </a:moveTo>
                    <a:lnTo>
                      <a:pt x="17" y="0"/>
                    </a:lnTo>
                    <a:lnTo>
                      <a:pt x="17" y="15"/>
                    </a:lnTo>
                    <a:lnTo>
                      <a:pt x="26" y="15"/>
                    </a:lnTo>
                    <a:lnTo>
                      <a:pt x="26" y="18"/>
                    </a:lnTo>
                    <a:lnTo>
                      <a:pt x="17" y="18"/>
                    </a:lnTo>
                    <a:lnTo>
                      <a:pt x="17" y="47"/>
                    </a:lnTo>
                    <a:lnTo>
                      <a:pt x="17" y="52"/>
                    </a:lnTo>
                    <a:lnTo>
                      <a:pt x="18" y="54"/>
                    </a:lnTo>
                    <a:lnTo>
                      <a:pt x="20" y="55"/>
                    </a:lnTo>
                    <a:lnTo>
                      <a:pt x="22" y="55"/>
                    </a:lnTo>
                    <a:lnTo>
                      <a:pt x="25" y="55"/>
                    </a:lnTo>
                    <a:lnTo>
                      <a:pt x="26" y="52"/>
                    </a:lnTo>
                    <a:lnTo>
                      <a:pt x="30" y="52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7" y="62"/>
                    </a:lnTo>
                    <a:lnTo>
                      <a:pt x="12" y="60"/>
                    </a:lnTo>
                    <a:lnTo>
                      <a:pt x="10" y="59"/>
                    </a:lnTo>
                    <a:lnTo>
                      <a:pt x="9" y="57"/>
                    </a:lnTo>
                    <a:lnTo>
                      <a:pt x="9" y="54"/>
                    </a:lnTo>
                    <a:lnTo>
                      <a:pt x="7" y="49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5" y="13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288"/>
              <p:cNvSpPr>
                <a:spLocks noEditPoints="1"/>
              </p:cNvSpPr>
              <p:nvPr/>
            </p:nvSpPr>
            <p:spPr bwMode="auto">
              <a:xfrm>
                <a:off x="3071812" y="5214937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8" y="11"/>
                  </a:cxn>
                  <a:cxn ang="0">
                    <a:pos x="7" y="16"/>
                  </a:cxn>
                  <a:cxn ang="0">
                    <a:pos x="28" y="16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4" y="6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3" y="5"/>
                  </a:cxn>
                  <a:cxn ang="0">
                    <a:pos x="36" y="10"/>
                  </a:cxn>
                  <a:cxn ang="0">
                    <a:pos x="37" y="13"/>
                  </a:cxn>
                  <a:cxn ang="0">
                    <a:pos x="39" y="19"/>
                  </a:cxn>
                  <a:cxn ang="0">
                    <a:pos x="7" y="19"/>
                  </a:cxn>
                  <a:cxn ang="0">
                    <a:pos x="8" y="24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6" y="37"/>
                  </a:cxn>
                  <a:cxn ang="0">
                    <a:pos x="20" y="39"/>
                  </a:cxn>
                  <a:cxn ang="0">
                    <a:pos x="24" y="41"/>
                  </a:cxn>
                  <a:cxn ang="0">
                    <a:pos x="28" y="41"/>
                  </a:cxn>
                  <a:cxn ang="0">
                    <a:pos x="31" y="39"/>
                  </a:cxn>
                  <a:cxn ang="0">
                    <a:pos x="34" y="36"/>
                  </a:cxn>
                  <a:cxn ang="0">
                    <a:pos x="37" y="29"/>
                  </a:cxn>
                  <a:cxn ang="0">
                    <a:pos x="39" y="31"/>
                  </a:cxn>
                  <a:cxn ang="0">
                    <a:pos x="36" y="37"/>
                  </a:cxn>
                  <a:cxn ang="0">
                    <a:pos x="33" y="44"/>
                  </a:cxn>
                  <a:cxn ang="0">
                    <a:pos x="29" y="47"/>
                  </a:cxn>
                  <a:cxn ang="0">
                    <a:pos x="24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5" y="42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5" y="5"/>
                    </a:lnTo>
                    <a:lnTo>
                      <a:pt x="11" y="6"/>
                    </a:lnTo>
                    <a:lnTo>
                      <a:pt x="8" y="11"/>
                    </a:lnTo>
                    <a:lnTo>
                      <a:pt x="7" y="16"/>
                    </a:lnTo>
                    <a:lnTo>
                      <a:pt x="28" y="16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29" y="3"/>
                    </a:lnTo>
                    <a:lnTo>
                      <a:pt x="33" y="5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9" y="19"/>
                    </a:lnTo>
                    <a:lnTo>
                      <a:pt x="7" y="19"/>
                    </a:lnTo>
                    <a:lnTo>
                      <a:pt x="8" y="24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4" y="41"/>
                    </a:lnTo>
                    <a:lnTo>
                      <a:pt x="28" y="41"/>
                    </a:lnTo>
                    <a:lnTo>
                      <a:pt x="31" y="39"/>
                    </a:lnTo>
                    <a:lnTo>
                      <a:pt x="34" y="36"/>
                    </a:lnTo>
                    <a:lnTo>
                      <a:pt x="37" y="29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3" y="44"/>
                    </a:lnTo>
                    <a:lnTo>
                      <a:pt x="29" y="47"/>
                    </a:lnTo>
                    <a:lnTo>
                      <a:pt x="24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5" y="42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89"/>
              <p:cNvSpPr>
                <a:spLocks/>
              </p:cNvSpPr>
              <p:nvPr/>
            </p:nvSpPr>
            <p:spPr bwMode="auto">
              <a:xfrm>
                <a:off x="2538412" y="5383212"/>
                <a:ext cx="65088" cy="11430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5" y="0"/>
                  </a:cxn>
                  <a:cxn ang="0">
                    <a:pos x="39" y="3"/>
                  </a:cxn>
                  <a:cxn ang="0">
                    <a:pos x="41" y="5"/>
                  </a:cxn>
                  <a:cxn ang="0">
                    <a:pos x="41" y="8"/>
                  </a:cxn>
                  <a:cxn ang="0">
                    <a:pos x="41" y="11"/>
                  </a:cxn>
                  <a:cxn ang="0">
                    <a:pos x="38" y="13"/>
                  </a:cxn>
                  <a:cxn ang="0">
                    <a:pos x="35" y="11"/>
                  </a:cxn>
                  <a:cxn ang="0">
                    <a:pos x="33" y="10"/>
                  </a:cxn>
                  <a:cxn ang="0">
                    <a:pos x="31" y="8"/>
                  </a:cxn>
                  <a:cxn ang="0">
                    <a:pos x="30" y="5"/>
                  </a:cxn>
                  <a:cxn ang="0">
                    <a:pos x="28" y="3"/>
                  </a:cxn>
                  <a:cxn ang="0">
                    <a:pos x="25" y="3"/>
                  </a:cxn>
                  <a:cxn ang="0">
                    <a:pos x="23" y="3"/>
                  </a:cxn>
                  <a:cxn ang="0">
                    <a:pos x="21" y="3"/>
                  </a:cxn>
                  <a:cxn ang="0">
                    <a:pos x="20" y="5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8" y="14"/>
                  </a:cxn>
                  <a:cxn ang="0">
                    <a:pos x="18" y="21"/>
                  </a:cxn>
                  <a:cxn ang="0">
                    <a:pos x="18" y="26"/>
                  </a:cxn>
                  <a:cxn ang="0">
                    <a:pos x="30" y="26"/>
                  </a:cxn>
                  <a:cxn ang="0">
                    <a:pos x="30" y="29"/>
                  </a:cxn>
                  <a:cxn ang="0">
                    <a:pos x="18" y="29"/>
                  </a:cxn>
                  <a:cxn ang="0">
                    <a:pos x="18" y="60"/>
                  </a:cxn>
                  <a:cxn ang="0">
                    <a:pos x="18" y="65"/>
                  </a:cxn>
                  <a:cxn ang="0">
                    <a:pos x="20" y="68"/>
                  </a:cxn>
                  <a:cxn ang="0">
                    <a:pos x="21" y="70"/>
                  </a:cxn>
                  <a:cxn ang="0">
                    <a:pos x="25" y="70"/>
                  </a:cxn>
                  <a:cxn ang="0">
                    <a:pos x="28" y="70"/>
                  </a:cxn>
                  <a:cxn ang="0">
                    <a:pos x="28" y="72"/>
                  </a:cxn>
                  <a:cxn ang="0">
                    <a:pos x="0" y="72"/>
                  </a:cxn>
                  <a:cxn ang="0">
                    <a:pos x="0" y="70"/>
                  </a:cxn>
                  <a:cxn ang="0">
                    <a:pos x="2" y="70"/>
                  </a:cxn>
                  <a:cxn ang="0">
                    <a:pos x="7" y="70"/>
                  </a:cxn>
                  <a:cxn ang="0">
                    <a:pos x="8" y="68"/>
                  </a:cxn>
                  <a:cxn ang="0">
                    <a:pos x="8" y="67"/>
                  </a:cxn>
                  <a:cxn ang="0">
                    <a:pos x="8" y="63"/>
                  </a:cxn>
                  <a:cxn ang="0">
                    <a:pos x="8" y="60"/>
                  </a:cxn>
                  <a:cxn ang="0">
                    <a:pos x="8" y="29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8" y="26"/>
                  </a:cxn>
                  <a:cxn ang="0">
                    <a:pos x="8" y="23"/>
                  </a:cxn>
                  <a:cxn ang="0">
                    <a:pos x="10" y="16"/>
                  </a:cxn>
                  <a:cxn ang="0">
                    <a:pos x="12" y="10"/>
                  </a:cxn>
                  <a:cxn ang="0">
                    <a:pos x="15" y="6"/>
                  </a:cxn>
                  <a:cxn ang="0">
                    <a:pos x="18" y="1"/>
                  </a:cxn>
                  <a:cxn ang="0">
                    <a:pos x="23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72">
                    <a:moveTo>
                      <a:pt x="28" y="0"/>
                    </a:moveTo>
                    <a:lnTo>
                      <a:pt x="35" y="0"/>
                    </a:lnTo>
                    <a:lnTo>
                      <a:pt x="39" y="3"/>
                    </a:lnTo>
                    <a:lnTo>
                      <a:pt x="41" y="5"/>
                    </a:lnTo>
                    <a:lnTo>
                      <a:pt x="41" y="8"/>
                    </a:lnTo>
                    <a:lnTo>
                      <a:pt x="41" y="11"/>
                    </a:lnTo>
                    <a:lnTo>
                      <a:pt x="38" y="13"/>
                    </a:lnTo>
                    <a:lnTo>
                      <a:pt x="35" y="11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30" y="5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8" y="21"/>
                    </a:lnTo>
                    <a:lnTo>
                      <a:pt x="18" y="26"/>
                    </a:lnTo>
                    <a:lnTo>
                      <a:pt x="30" y="26"/>
                    </a:lnTo>
                    <a:lnTo>
                      <a:pt x="30" y="29"/>
                    </a:lnTo>
                    <a:lnTo>
                      <a:pt x="18" y="29"/>
                    </a:lnTo>
                    <a:lnTo>
                      <a:pt x="18" y="60"/>
                    </a:lnTo>
                    <a:lnTo>
                      <a:pt x="18" y="65"/>
                    </a:lnTo>
                    <a:lnTo>
                      <a:pt x="20" y="68"/>
                    </a:lnTo>
                    <a:lnTo>
                      <a:pt x="21" y="70"/>
                    </a:lnTo>
                    <a:lnTo>
                      <a:pt x="25" y="70"/>
                    </a:lnTo>
                    <a:lnTo>
                      <a:pt x="28" y="70"/>
                    </a:lnTo>
                    <a:lnTo>
                      <a:pt x="28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7" y="70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3"/>
                    </a:lnTo>
                    <a:lnTo>
                      <a:pt x="8" y="60"/>
                    </a:lnTo>
                    <a:lnTo>
                      <a:pt x="8" y="29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0" y="16"/>
                    </a:lnTo>
                    <a:lnTo>
                      <a:pt x="12" y="10"/>
                    </a:lnTo>
                    <a:lnTo>
                      <a:pt x="15" y="6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90"/>
              <p:cNvSpPr>
                <a:spLocks noEditPoints="1"/>
              </p:cNvSpPr>
              <p:nvPr/>
            </p:nvSpPr>
            <p:spPr bwMode="auto">
              <a:xfrm>
                <a:off x="2593974" y="5421312"/>
                <a:ext cx="61913" cy="77788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4" y="4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27" y="15"/>
                  </a:cxn>
                  <a:cxn ang="0">
                    <a:pos x="27" y="12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1" y="4"/>
                  </a:cxn>
                  <a:cxn ang="0">
                    <a:pos x="17" y="4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4" y="5"/>
                  </a:cxn>
                  <a:cxn ang="0">
                    <a:pos x="35" y="8"/>
                  </a:cxn>
                  <a:cxn ang="0">
                    <a:pos x="37" y="13"/>
                  </a:cxn>
                  <a:cxn ang="0">
                    <a:pos x="39" y="18"/>
                  </a:cxn>
                  <a:cxn ang="0">
                    <a:pos x="6" y="18"/>
                  </a:cxn>
                  <a:cxn ang="0">
                    <a:pos x="8" y="25"/>
                  </a:cxn>
                  <a:cxn ang="0">
                    <a:pos x="9" y="30"/>
                  </a:cxn>
                  <a:cxn ang="0">
                    <a:pos x="11" y="34"/>
                  </a:cxn>
                  <a:cxn ang="0">
                    <a:pos x="16" y="38"/>
                  </a:cxn>
                  <a:cxn ang="0">
                    <a:pos x="19" y="39"/>
                  </a:cxn>
                  <a:cxn ang="0">
                    <a:pos x="24" y="39"/>
                  </a:cxn>
                  <a:cxn ang="0">
                    <a:pos x="27" y="39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5" y="38"/>
                  </a:cxn>
                  <a:cxn ang="0">
                    <a:pos x="32" y="43"/>
                  </a:cxn>
                  <a:cxn ang="0">
                    <a:pos x="29" y="46"/>
                  </a:cxn>
                  <a:cxn ang="0">
                    <a:pos x="24" y="48"/>
                  </a:cxn>
                  <a:cxn ang="0">
                    <a:pos x="19" y="49"/>
                  </a:cxn>
                  <a:cxn ang="0">
                    <a:pos x="14" y="48"/>
                  </a:cxn>
                  <a:cxn ang="0">
                    <a:pos x="9" y="46"/>
                  </a:cxn>
                  <a:cxn ang="0">
                    <a:pos x="4" y="43"/>
                  </a:cxn>
                  <a:cxn ang="0">
                    <a:pos x="1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9" y="4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7" y="4"/>
                    </a:moveTo>
                    <a:lnTo>
                      <a:pt x="14" y="4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17" y="4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7" y="13"/>
                    </a:lnTo>
                    <a:lnTo>
                      <a:pt x="39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9" y="30"/>
                    </a:lnTo>
                    <a:lnTo>
                      <a:pt x="11" y="34"/>
                    </a:lnTo>
                    <a:lnTo>
                      <a:pt x="16" y="38"/>
                    </a:lnTo>
                    <a:lnTo>
                      <a:pt x="19" y="39"/>
                    </a:lnTo>
                    <a:lnTo>
                      <a:pt x="24" y="39"/>
                    </a:lnTo>
                    <a:lnTo>
                      <a:pt x="27" y="39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5" y="38"/>
                    </a:lnTo>
                    <a:lnTo>
                      <a:pt x="32" y="43"/>
                    </a:lnTo>
                    <a:lnTo>
                      <a:pt x="29" y="46"/>
                    </a:lnTo>
                    <a:lnTo>
                      <a:pt x="24" y="48"/>
                    </a:lnTo>
                    <a:lnTo>
                      <a:pt x="19" y="49"/>
                    </a:lnTo>
                    <a:lnTo>
                      <a:pt x="14" y="48"/>
                    </a:lnTo>
                    <a:lnTo>
                      <a:pt x="9" y="46"/>
                    </a:lnTo>
                    <a:lnTo>
                      <a:pt x="4" y="43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291"/>
              <p:cNvSpPr>
                <a:spLocks noEditPoints="1"/>
              </p:cNvSpPr>
              <p:nvPr/>
            </p:nvSpPr>
            <p:spPr bwMode="auto">
              <a:xfrm>
                <a:off x="2665412" y="5421312"/>
                <a:ext cx="68263" cy="7778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6" y="25"/>
                  </a:cxn>
                  <a:cxn ang="0">
                    <a:pos x="12" y="30"/>
                  </a:cxn>
                  <a:cxn ang="0">
                    <a:pos x="10" y="34"/>
                  </a:cxn>
                  <a:cxn ang="0">
                    <a:pos x="12" y="39"/>
                  </a:cxn>
                  <a:cxn ang="0">
                    <a:pos x="16" y="43"/>
                  </a:cxn>
                  <a:cxn ang="0">
                    <a:pos x="23" y="39"/>
                  </a:cxn>
                  <a:cxn ang="0">
                    <a:pos x="26" y="20"/>
                  </a:cxn>
                  <a:cxn ang="0">
                    <a:pos x="25" y="0"/>
                  </a:cxn>
                  <a:cxn ang="0">
                    <a:pos x="33" y="4"/>
                  </a:cxn>
                  <a:cxn ang="0">
                    <a:pos x="34" y="10"/>
                  </a:cxn>
                  <a:cxn ang="0">
                    <a:pos x="34" y="31"/>
                  </a:cxn>
                  <a:cxn ang="0">
                    <a:pos x="36" y="39"/>
                  </a:cxn>
                  <a:cxn ang="0">
                    <a:pos x="38" y="43"/>
                  </a:cxn>
                  <a:cxn ang="0">
                    <a:pos x="41" y="41"/>
                  </a:cxn>
                  <a:cxn ang="0">
                    <a:pos x="43" y="41"/>
                  </a:cxn>
                  <a:cxn ang="0">
                    <a:pos x="36" y="48"/>
                  </a:cxn>
                  <a:cxn ang="0">
                    <a:pos x="29" y="48"/>
                  </a:cxn>
                  <a:cxn ang="0">
                    <a:pos x="26" y="44"/>
                  </a:cxn>
                  <a:cxn ang="0">
                    <a:pos x="23" y="44"/>
                  </a:cxn>
                  <a:cxn ang="0">
                    <a:pos x="18" y="48"/>
                  </a:cxn>
                  <a:cxn ang="0">
                    <a:pos x="12" y="49"/>
                  </a:cxn>
                  <a:cxn ang="0">
                    <a:pos x="3" y="46"/>
                  </a:cxn>
                  <a:cxn ang="0">
                    <a:pos x="0" y="36"/>
                  </a:cxn>
                  <a:cxn ang="0">
                    <a:pos x="2" y="31"/>
                  </a:cxn>
                  <a:cxn ang="0">
                    <a:pos x="10" y="25"/>
                  </a:cxn>
                  <a:cxn ang="0">
                    <a:pos x="20" y="20"/>
                  </a:cxn>
                  <a:cxn ang="0">
                    <a:pos x="26" y="15"/>
                  </a:cxn>
                  <a:cxn ang="0">
                    <a:pos x="26" y="8"/>
                  </a:cxn>
                  <a:cxn ang="0">
                    <a:pos x="21" y="4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12" y="12"/>
                  </a:cxn>
                  <a:cxn ang="0">
                    <a:pos x="10" y="17"/>
                  </a:cxn>
                  <a:cxn ang="0">
                    <a:pos x="7" y="17"/>
                  </a:cxn>
                  <a:cxn ang="0">
                    <a:pos x="3" y="17"/>
                  </a:cxn>
                  <a:cxn ang="0">
                    <a:pos x="3" y="12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43" h="49">
                    <a:moveTo>
                      <a:pt x="26" y="20"/>
                    </a:moveTo>
                    <a:lnTo>
                      <a:pt x="21" y="23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3" y="26"/>
                    </a:lnTo>
                    <a:lnTo>
                      <a:pt x="12" y="30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2" y="39"/>
                    </a:lnTo>
                    <a:lnTo>
                      <a:pt x="13" y="41"/>
                    </a:lnTo>
                    <a:lnTo>
                      <a:pt x="16" y="43"/>
                    </a:lnTo>
                    <a:lnTo>
                      <a:pt x="20" y="41"/>
                    </a:lnTo>
                    <a:lnTo>
                      <a:pt x="23" y="39"/>
                    </a:lnTo>
                    <a:lnTo>
                      <a:pt x="26" y="38"/>
                    </a:lnTo>
                    <a:lnTo>
                      <a:pt x="26" y="20"/>
                    </a:lnTo>
                    <a:close/>
                    <a:moveTo>
                      <a:pt x="20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17"/>
                    </a:lnTo>
                    <a:lnTo>
                      <a:pt x="34" y="31"/>
                    </a:lnTo>
                    <a:lnTo>
                      <a:pt x="34" y="38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39" y="46"/>
                    </a:lnTo>
                    <a:lnTo>
                      <a:pt x="36" y="48"/>
                    </a:lnTo>
                    <a:lnTo>
                      <a:pt x="31" y="49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3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7" y="48"/>
                    </a:lnTo>
                    <a:lnTo>
                      <a:pt x="3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10" y="25"/>
                    </a:lnTo>
                    <a:lnTo>
                      <a:pt x="13" y="23"/>
                    </a:lnTo>
                    <a:lnTo>
                      <a:pt x="20" y="20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8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292"/>
              <p:cNvSpPr>
                <a:spLocks/>
              </p:cNvSpPr>
              <p:nvPr/>
            </p:nvSpPr>
            <p:spPr bwMode="auto">
              <a:xfrm>
                <a:off x="2735262" y="5399087"/>
                <a:ext cx="46038" cy="1000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16" y="19"/>
                  </a:cxn>
                  <a:cxn ang="0">
                    <a:pos x="16" y="48"/>
                  </a:cxn>
                  <a:cxn ang="0">
                    <a:pos x="16" y="52"/>
                  </a:cxn>
                  <a:cxn ang="0">
                    <a:pos x="18" y="55"/>
                  </a:cxn>
                  <a:cxn ang="0">
                    <a:pos x="18" y="55"/>
                  </a:cxn>
                  <a:cxn ang="0">
                    <a:pos x="21" y="57"/>
                  </a:cxn>
                  <a:cxn ang="0">
                    <a:pos x="25" y="55"/>
                  </a:cxn>
                  <a:cxn ang="0">
                    <a:pos x="26" y="53"/>
                  </a:cxn>
                  <a:cxn ang="0">
                    <a:pos x="29" y="53"/>
                  </a:cxn>
                  <a:cxn ang="0">
                    <a:pos x="26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6" y="63"/>
                  </a:cxn>
                  <a:cxn ang="0">
                    <a:pos x="12" y="62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8" y="55"/>
                  </a:cxn>
                  <a:cxn ang="0">
                    <a:pos x="7" y="50"/>
                  </a:cxn>
                  <a:cxn ang="0">
                    <a:pos x="7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5" y="13"/>
                  </a:cxn>
                  <a:cxn ang="0">
                    <a:pos x="12" y="8"/>
                  </a:cxn>
                  <a:cxn ang="0">
                    <a:pos x="13" y="4"/>
                  </a:cxn>
                  <a:cxn ang="0">
                    <a:pos x="15" y="0"/>
                  </a:cxn>
                </a:cxnLst>
                <a:rect l="0" t="0" r="r" b="b"/>
                <a:pathLst>
                  <a:path w="29" h="63">
                    <a:moveTo>
                      <a:pt x="15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16" y="19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21" y="57"/>
                    </a:lnTo>
                    <a:lnTo>
                      <a:pt x="25" y="55"/>
                    </a:lnTo>
                    <a:lnTo>
                      <a:pt x="26" y="53"/>
                    </a:lnTo>
                    <a:lnTo>
                      <a:pt x="29" y="53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6" y="63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12" y="8"/>
                    </a:lnTo>
                    <a:lnTo>
                      <a:pt x="13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293"/>
              <p:cNvSpPr>
                <a:spLocks/>
              </p:cNvSpPr>
              <p:nvPr/>
            </p:nvSpPr>
            <p:spPr bwMode="auto">
              <a:xfrm>
                <a:off x="2781299" y="5424487"/>
                <a:ext cx="80963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7" y="29"/>
                  </a:cxn>
                  <a:cxn ang="0">
                    <a:pos x="17" y="34"/>
                  </a:cxn>
                  <a:cxn ang="0">
                    <a:pos x="17" y="36"/>
                  </a:cxn>
                  <a:cxn ang="0">
                    <a:pos x="18" y="39"/>
                  </a:cxn>
                  <a:cxn ang="0">
                    <a:pos x="22" y="39"/>
                  </a:cxn>
                  <a:cxn ang="0">
                    <a:pos x="23" y="41"/>
                  </a:cxn>
                  <a:cxn ang="0">
                    <a:pos x="27" y="41"/>
                  </a:cxn>
                  <a:cxn ang="0">
                    <a:pos x="28" y="39"/>
                  </a:cxn>
                  <a:cxn ang="0">
                    <a:pos x="31" y="37"/>
                  </a:cxn>
                  <a:cxn ang="0">
                    <a:pos x="36" y="34"/>
                  </a:cxn>
                  <a:cxn ang="0">
                    <a:pos x="36" y="8"/>
                  </a:cxn>
                  <a:cxn ang="0">
                    <a:pos x="35" y="5"/>
                  </a:cxn>
                  <a:cxn ang="0">
                    <a:pos x="35" y="2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4" y="0"/>
                  </a:cxn>
                  <a:cxn ang="0">
                    <a:pos x="44" y="28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44" y="37"/>
                  </a:cxn>
                  <a:cxn ang="0">
                    <a:pos x="46" y="41"/>
                  </a:cxn>
                  <a:cxn ang="0">
                    <a:pos x="48" y="41"/>
                  </a:cxn>
                  <a:cxn ang="0">
                    <a:pos x="49" y="41"/>
                  </a:cxn>
                  <a:cxn ang="0">
                    <a:pos x="51" y="41"/>
                  </a:cxn>
                  <a:cxn ang="0">
                    <a:pos x="38" y="47"/>
                  </a:cxn>
                  <a:cxn ang="0">
                    <a:pos x="36" y="47"/>
                  </a:cxn>
                  <a:cxn ang="0">
                    <a:pos x="36" y="37"/>
                  </a:cxn>
                  <a:cxn ang="0">
                    <a:pos x="31" y="41"/>
                  </a:cxn>
                  <a:cxn ang="0">
                    <a:pos x="28" y="44"/>
                  </a:cxn>
                  <a:cxn ang="0">
                    <a:pos x="27" y="46"/>
                  </a:cxn>
                  <a:cxn ang="0">
                    <a:pos x="23" y="46"/>
                  </a:cxn>
                  <a:cxn ang="0">
                    <a:pos x="20" y="47"/>
                  </a:cxn>
                  <a:cxn ang="0">
                    <a:pos x="15" y="46"/>
                  </a:cxn>
                  <a:cxn ang="0">
                    <a:pos x="12" y="44"/>
                  </a:cxn>
                  <a:cxn ang="0">
                    <a:pos x="10" y="42"/>
                  </a:cxn>
                  <a:cxn ang="0">
                    <a:pos x="9" y="39"/>
                  </a:cxn>
                  <a:cxn ang="0">
                    <a:pos x="7" y="34"/>
                  </a:cxn>
                  <a:cxn ang="0">
                    <a:pos x="7" y="29"/>
                  </a:cxn>
                  <a:cxn ang="0">
                    <a:pos x="7" y="8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47">
                    <a:moveTo>
                      <a:pt x="0" y="0"/>
                    </a:moveTo>
                    <a:lnTo>
                      <a:pt x="17" y="0"/>
                    </a:lnTo>
                    <a:lnTo>
                      <a:pt x="17" y="29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9"/>
                    </a:lnTo>
                    <a:lnTo>
                      <a:pt x="22" y="39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28" y="39"/>
                    </a:lnTo>
                    <a:lnTo>
                      <a:pt x="31" y="37"/>
                    </a:lnTo>
                    <a:lnTo>
                      <a:pt x="36" y="34"/>
                    </a:lnTo>
                    <a:lnTo>
                      <a:pt x="36" y="8"/>
                    </a:lnTo>
                    <a:lnTo>
                      <a:pt x="35" y="5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6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6" y="37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0" y="47"/>
                    </a:lnTo>
                    <a:lnTo>
                      <a:pt x="15" y="46"/>
                    </a:lnTo>
                    <a:lnTo>
                      <a:pt x="12" y="44"/>
                    </a:lnTo>
                    <a:lnTo>
                      <a:pt x="10" y="42"/>
                    </a:lnTo>
                    <a:lnTo>
                      <a:pt x="9" y="39"/>
                    </a:lnTo>
                    <a:lnTo>
                      <a:pt x="7" y="34"/>
                    </a:lnTo>
                    <a:lnTo>
                      <a:pt x="7" y="2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94"/>
              <p:cNvSpPr>
                <a:spLocks/>
              </p:cNvSpPr>
              <p:nvPr/>
            </p:nvSpPr>
            <p:spPr bwMode="auto">
              <a:xfrm>
                <a:off x="2865437" y="5421312"/>
                <a:ext cx="53975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2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4" y="7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31" y="12"/>
                  </a:cxn>
                  <a:cxn ang="0">
                    <a:pos x="29" y="12"/>
                  </a:cxn>
                  <a:cxn ang="0">
                    <a:pos x="27" y="12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19" y="8"/>
                  </a:cxn>
                  <a:cxn ang="0">
                    <a:pos x="18" y="12"/>
                  </a:cxn>
                  <a:cxn ang="0">
                    <a:pos x="14" y="17"/>
                  </a:cxn>
                  <a:cxn ang="0">
                    <a:pos x="14" y="36"/>
                  </a:cxn>
                  <a:cxn ang="0">
                    <a:pos x="16" y="41"/>
                  </a:cxn>
                  <a:cxn ang="0">
                    <a:pos x="16" y="43"/>
                  </a:cxn>
                  <a:cxn ang="0">
                    <a:pos x="19" y="46"/>
                  </a:cxn>
                  <a:cxn ang="0">
                    <a:pos x="21" y="46"/>
                  </a:cxn>
                  <a:cxn ang="0">
                    <a:pos x="24" y="46"/>
                  </a:cxn>
                  <a:cxn ang="0">
                    <a:pos x="24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6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6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4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2"/>
                    </a:lnTo>
                    <a:lnTo>
                      <a:pt x="19" y="5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8" y="12"/>
                    </a:lnTo>
                    <a:lnTo>
                      <a:pt x="14" y="17"/>
                    </a:lnTo>
                    <a:lnTo>
                      <a:pt x="14" y="36"/>
                    </a:lnTo>
                    <a:lnTo>
                      <a:pt x="16" y="41"/>
                    </a:lnTo>
                    <a:lnTo>
                      <a:pt x="16" y="43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95"/>
              <p:cNvSpPr>
                <a:spLocks noEditPoints="1"/>
              </p:cNvSpPr>
              <p:nvPr/>
            </p:nvSpPr>
            <p:spPr bwMode="auto">
              <a:xfrm>
                <a:off x="2924174" y="5421312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7" y="15"/>
                  </a:cxn>
                  <a:cxn ang="0">
                    <a:pos x="28" y="15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25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3" y="5"/>
                  </a:cxn>
                  <a:cxn ang="0">
                    <a:pos x="36" y="8"/>
                  </a:cxn>
                  <a:cxn ang="0">
                    <a:pos x="38" y="13"/>
                  </a:cxn>
                  <a:cxn ang="0">
                    <a:pos x="39" y="18"/>
                  </a:cxn>
                  <a:cxn ang="0">
                    <a:pos x="7" y="18"/>
                  </a:cxn>
                  <a:cxn ang="0">
                    <a:pos x="8" y="25"/>
                  </a:cxn>
                  <a:cxn ang="0">
                    <a:pos x="10" y="30"/>
                  </a:cxn>
                  <a:cxn ang="0">
                    <a:pos x="12" y="34"/>
                  </a:cxn>
                  <a:cxn ang="0">
                    <a:pos x="16" y="38"/>
                  </a:cxn>
                  <a:cxn ang="0">
                    <a:pos x="20" y="39"/>
                  </a:cxn>
                  <a:cxn ang="0">
                    <a:pos x="25" y="39"/>
                  </a:cxn>
                  <a:cxn ang="0">
                    <a:pos x="28" y="39"/>
                  </a:cxn>
                  <a:cxn ang="0">
                    <a:pos x="31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39" y="30"/>
                  </a:cxn>
                  <a:cxn ang="0">
                    <a:pos x="36" y="38"/>
                  </a:cxn>
                  <a:cxn ang="0">
                    <a:pos x="33" y="43"/>
                  </a:cxn>
                  <a:cxn ang="0">
                    <a:pos x="29" y="46"/>
                  </a:cxn>
                  <a:cxn ang="0">
                    <a:pos x="25" y="48"/>
                  </a:cxn>
                  <a:cxn ang="0">
                    <a:pos x="20" y="49"/>
                  </a:cxn>
                  <a:cxn ang="0">
                    <a:pos x="15" y="48"/>
                  </a:cxn>
                  <a:cxn ang="0">
                    <a:pos x="10" y="46"/>
                  </a:cxn>
                  <a:cxn ang="0">
                    <a:pos x="5" y="43"/>
                  </a:cxn>
                  <a:cxn ang="0">
                    <a:pos x="2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5" y="7"/>
                  </a:cxn>
                  <a:cxn ang="0">
                    <a:pos x="10" y="4"/>
                  </a:cxn>
                  <a:cxn ang="0">
                    <a:pos x="15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4"/>
                    </a:moveTo>
                    <a:lnTo>
                      <a:pt x="15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8" y="13"/>
                    </a:lnTo>
                    <a:lnTo>
                      <a:pt x="39" y="18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12" y="34"/>
                    </a:lnTo>
                    <a:lnTo>
                      <a:pt x="16" y="38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6" y="38"/>
                    </a:lnTo>
                    <a:lnTo>
                      <a:pt x="33" y="43"/>
                    </a:lnTo>
                    <a:lnTo>
                      <a:pt x="29" y="46"/>
                    </a:lnTo>
                    <a:lnTo>
                      <a:pt x="25" y="48"/>
                    </a:lnTo>
                    <a:lnTo>
                      <a:pt x="20" y="49"/>
                    </a:lnTo>
                    <a:lnTo>
                      <a:pt x="15" y="48"/>
                    </a:lnTo>
                    <a:lnTo>
                      <a:pt x="10" y="46"/>
                    </a:lnTo>
                    <a:lnTo>
                      <a:pt x="5" y="43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5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96"/>
              <p:cNvSpPr>
                <a:spLocks noEditPoints="1"/>
              </p:cNvSpPr>
              <p:nvPr/>
            </p:nvSpPr>
            <p:spPr bwMode="auto">
              <a:xfrm>
                <a:off x="2538412" y="5587999"/>
                <a:ext cx="76200" cy="115888"/>
              </a:xfrm>
              <a:custGeom>
                <a:avLst/>
                <a:gdLst/>
                <a:ahLst/>
                <a:cxnLst>
                  <a:cxn ang="0">
                    <a:pos x="21" y="27"/>
                  </a:cxn>
                  <a:cxn ang="0">
                    <a:pos x="18" y="29"/>
                  </a:cxn>
                  <a:cxn ang="0">
                    <a:pos x="13" y="32"/>
                  </a:cxn>
                  <a:cxn ang="0">
                    <a:pos x="12" y="35"/>
                  </a:cxn>
                  <a:cxn ang="0">
                    <a:pos x="10" y="40"/>
                  </a:cxn>
                  <a:cxn ang="0">
                    <a:pos x="8" y="47"/>
                  </a:cxn>
                  <a:cxn ang="0">
                    <a:pos x="10" y="53"/>
                  </a:cxn>
                  <a:cxn ang="0">
                    <a:pos x="12" y="58"/>
                  </a:cxn>
                  <a:cxn ang="0">
                    <a:pos x="13" y="61"/>
                  </a:cxn>
                  <a:cxn ang="0">
                    <a:pos x="18" y="65"/>
                  </a:cxn>
                  <a:cxn ang="0">
                    <a:pos x="23" y="66"/>
                  </a:cxn>
                  <a:cxn ang="0">
                    <a:pos x="28" y="66"/>
                  </a:cxn>
                  <a:cxn ang="0">
                    <a:pos x="33" y="61"/>
                  </a:cxn>
                  <a:cxn ang="0">
                    <a:pos x="33" y="40"/>
                  </a:cxn>
                  <a:cxn ang="0">
                    <a:pos x="33" y="37"/>
                  </a:cxn>
                  <a:cxn ang="0">
                    <a:pos x="31" y="34"/>
                  </a:cxn>
                  <a:cxn ang="0">
                    <a:pos x="30" y="31"/>
                  </a:cxn>
                  <a:cxn ang="0">
                    <a:pos x="26" y="29"/>
                  </a:cxn>
                  <a:cxn ang="0">
                    <a:pos x="21" y="27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53"/>
                  </a:cxn>
                  <a:cxn ang="0">
                    <a:pos x="41" y="58"/>
                  </a:cxn>
                  <a:cxn ang="0">
                    <a:pos x="41" y="63"/>
                  </a:cxn>
                  <a:cxn ang="0">
                    <a:pos x="43" y="65"/>
                  </a:cxn>
                  <a:cxn ang="0">
                    <a:pos x="43" y="66"/>
                  </a:cxn>
                  <a:cxn ang="0">
                    <a:pos x="44" y="68"/>
                  </a:cxn>
                  <a:cxn ang="0">
                    <a:pos x="46" y="68"/>
                  </a:cxn>
                  <a:cxn ang="0">
                    <a:pos x="48" y="66"/>
                  </a:cxn>
                  <a:cxn ang="0">
                    <a:pos x="48" y="68"/>
                  </a:cxn>
                  <a:cxn ang="0">
                    <a:pos x="35" y="73"/>
                  </a:cxn>
                  <a:cxn ang="0">
                    <a:pos x="33" y="73"/>
                  </a:cxn>
                  <a:cxn ang="0">
                    <a:pos x="33" y="65"/>
                  </a:cxn>
                  <a:cxn ang="0">
                    <a:pos x="30" y="70"/>
                  </a:cxn>
                  <a:cxn ang="0">
                    <a:pos x="26" y="71"/>
                  </a:cxn>
                  <a:cxn ang="0">
                    <a:pos x="23" y="73"/>
                  </a:cxn>
                  <a:cxn ang="0">
                    <a:pos x="20" y="73"/>
                  </a:cxn>
                  <a:cxn ang="0">
                    <a:pos x="15" y="73"/>
                  </a:cxn>
                  <a:cxn ang="0">
                    <a:pos x="10" y="71"/>
                  </a:cxn>
                  <a:cxn ang="0">
                    <a:pos x="7" y="66"/>
                  </a:cxn>
                  <a:cxn ang="0">
                    <a:pos x="4" y="63"/>
                  </a:cxn>
                  <a:cxn ang="0">
                    <a:pos x="2" y="57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7" y="32"/>
                  </a:cxn>
                  <a:cxn ang="0">
                    <a:pos x="12" y="29"/>
                  </a:cxn>
                  <a:cxn ang="0">
                    <a:pos x="17" y="26"/>
                  </a:cxn>
                  <a:cxn ang="0">
                    <a:pos x="23" y="24"/>
                  </a:cxn>
                  <a:cxn ang="0">
                    <a:pos x="26" y="26"/>
                  </a:cxn>
                  <a:cxn ang="0">
                    <a:pos x="30" y="27"/>
                  </a:cxn>
                  <a:cxn ang="0">
                    <a:pos x="33" y="29"/>
                  </a:cxn>
                  <a:cxn ang="0">
                    <a:pos x="33" y="19"/>
                  </a:cxn>
                  <a:cxn ang="0">
                    <a:pos x="33" y="14"/>
                  </a:cxn>
                  <a:cxn ang="0">
                    <a:pos x="33" y="11"/>
                  </a:cxn>
                  <a:cxn ang="0">
                    <a:pos x="33" y="9"/>
                  </a:cxn>
                  <a:cxn ang="0">
                    <a:pos x="31" y="6"/>
                  </a:cxn>
                  <a:cxn ang="0">
                    <a:pos x="30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39" y="0"/>
                  </a:cxn>
                </a:cxnLst>
                <a:rect l="0" t="0" r="r" b="b"/>
                <a:pathLst>
                  <a:path w="48" h="73">
                    <a:moveTo>
                      <a:pt x="21" y="27"/>
                    </a:moveTo>
                    <a:lnTo>
                      <a:pt x="18" y="29"/>
                    </a:lnTo>
                    <a:lnTo>
                      <a:pt x="13" y="32"/>
                    </a:lnTo>
                    <a:lnTo>
                      <a:pt x="12" y="35"/>
                    </a:lnTo>
                    <a:lnTo>
                      <a:pt x="10" y="40"/>
                    </a:lnTo>
                    <a:lnTo>
                      <a:pt x="8" y="47"/>
                    </a:lnTo>
                    <a:lnTo>
                      <a:pt x="10" y="53"/>
                    </a:lnTo>
                    <a:lnTo>
                      <a:pt x="12" y="58"/>
                    </a:lnTo>
                    <a:lnTo>
                      <a:pt x="13" y="61"/>
                    </a:lnTo>
                    <a:lnTo>
                      <a:pt x="18" y="65"/>
                    </a:lnTo>
                    <a:lnTo>
                      <a:pt x="23" y="66"/>
                    </a:lnTo>
                    <a:lnTo>
                      <a:pt x="28" y="66"/>
                    </a:lnTo>
                    <a:lnTo>
                      <a:pt x="33" y="61"/>
                    </a:lnTo>
                    <a:lnTo>
                      <a:pt x="33" y="40"/>
                    </a:lnTo>
                    <a:lnTo>
                      <a:pt x="33" y="37"/>
                    </a:lnTo>
                    <a:lnTo>
                      <a:pt x="31" y="34"/>
                    </a:lnTo>
                    <a:lnTo>
                      <a:pt x="30" y="31"/>
                    </a:lnTo>
                    <a:lnTo>
                      <a:pt x="26" y="29"/>
                    </a:lnTo>
                    <a:lnTo>
                      <a:pt x="21" y="27"/>
                    </a:lnTo>
                    <a:close/>
                    <a:moveTo>
                      <a:pt x="39" y="0"/>
                    </a:moveTo>
                    <a:lnTo>
                      <a:pt x="41" y="0"/>
                    </a:lnTo>
                    <a:lnTo>
                      <a:pt x="41" y="53"/>
                    </a:lnTo>
                    <a:lnTo>
                      <a:pt x="41" y="58"/>
                    </a:lnTo>
                    <a:lnTo>
                      <a:pt x="41" y="63"/>
                    </a:lnTo>
                    <a:lnTo>
                      <a:pt x="43" y="65"/>
                    </a:lnTo>
                    <a:lnTo>
                      <a:pt x="43" y="66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3" y="65"/>
                    </a:lnTo>
                    <a:lnTo>
                      <a:pt x="30" y="70"/>
                    </a:lnTo>
                    <a:lnTo>
                      <a:pt x="26" y="71"/>
                    </a:lnTo>
                    <a:lnTo>
                      <a:pt x="23" y="73"/>
                    </a:lnTo>
                    <a:lnTo>
                      <a:pt x="20" y="73"/>
                    </a:lnTo>
                    <a:lnTo>
                      <a:pt x="15" y="73"/>
                    </a:lnTo>
                    <a:lnTo>
                      <a:pt x="10" y="71"/>
                    </a:lnTo>
                    <a:lnTo>
                      <a:pt x="7" y="66"/>
                    </a:lnTo>
                    <a:lnTo>
                      <a:pt x="4" y="63"/>
                    </a:lnTo>
                    <a:lnTo>
                      <a:pt x="2" y="57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7" y="32"/>
                    </a:lnTo>
                    <a:lnTo>
                      <a:pt x="12" y="29"/>
                    </a:lnTo>
                    <a:lnTo>
                      <a:pt x="17" y="26"/>
                    </a:lnTo>
                    <a:lnTo>
                      <a:pt x="23" y="24"/>
                    </a:lnTo>
                    <a:lnTo>
                      <a:pt x="26" y="26"/>
                    </a:lnTo>
                    <a:lnTo>
                      <a:pt x="30" y="27"/>
                    </a:lnTo>
                    <a:lnTo>
                      <a:pt x="33" y="29"/>
                    </a:lnTo>
                    <a:lnTo>
                      <a:pt x="33" y="19"/>
                    </a:lnTo>
                    <a:lnTo>
                      <a:pt x="33" y="14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97"/>
              <p:cNvSpPr>
                <a:spLocks noEditPoints="1"/>
              </p:cNvSpPr>
              <p:nvPr/>
            </p:nvSpPr>
            <p:spPr bwMode="auto">
              <a:xfrm>
                <a:off x="2620962" y="5626099"/>
                <a:ext cx="63500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2" y="7"/>
                  </a:cxn>
                  <a:cxn ang="0">
                    <a:pos x="9" y="11"/>
                  </a:cxn>
                  <a:cxn ang="0">
                    <a:pos x="9" y="16"/>
                  </a:cxn>
                  <a:cxn ang="0">
                    <a:pos x="28" y="16"/>
                  </a:cxn>
                  <a:cxn ang="0">
                    <a:pos x="28" y="11"/>
                  </a:cxn>
                  <a:cxn ang="0">
                    <a:pos x="28" y="10"/>
                  </a:cxn>
                  <a:cxn ang="0">
                    <a:pos x="27" y="8"/>
                  </a:cxn>
                  <a:cxn ang="0">
                    <a:pos x="23" y="5"/>
                  </a:cxn>
                  <a:cxn ang="0">
                    <a:pos x="22" y="5"/>
                  </a:cxn>
                  <a:cxn ang="0">
                    <a:pos x="18" y="3"/>
                  </a:cxn>
                  <a:cxn ang="0">
                    <a:pos x="22" y="0"/>
                  </a:cxn>
                  <a:cxn ang="0">
                    <a:pos x="27" y="2"/>
                  </a:cxn>
                  <a:cxn ang="0">
                    <a:pos x="31" y="3"/>
                  </a:cxn>
                  <a:cxn ang="0">
                    <a:pos x="35" y="7"/>
                  </a:cxn>
                  <a:cxn ang="0">
                    <a:pos x="36" y="10"/>
                  </a:cxn>
                  <a:cxn ang="0">
                    <a:pos x="40" y="15"/>
                  </a:cxn>
                  <a:cxn ang="0">
                    <a:pos x="40" y="20"/>
                  </a:cxn>
                  <a:cxn ang="0">
                    <a:pos x="9" y="20"/>
                  </a:cxn>
                  <a:cxn ang="0">
                    <a:pos x="9" y="26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7" y="37"/>
                  </a:cxn>
                  <a:cxn ang="0">
                    <a:pos x="20" y="41"/>
                  </a:cxn>
                  <a:cxn ang="0">
                    <a:pos x="25" y="41"/>
                  </a:cxn>
                  <a:cxn ang="0">
                    <a:pos x="30" y="41"/>
                  </a:cxn>
                  <a:cxn ang="0">
                    <a:pos x="33" y="39"/>
                  </a:cxn>
                  <a:cxn ang="0">
                    <a:pos x="36" y="36"/>
                  </a:cxn>
                  <a:cxn ang="0">
                    <a:pos x="38" y="29"/>
                  </a:cxn>
                  <a:cxn ang="0">
                    <a:pos x="40" y="31"/>
                  </a:cxn>
                  <a:cxn ang="0">
                    <a:pos x="38" y="37"/>
                  </a:cxn>
                  <a:cxn ang="0">
                    <a:pos x="33" y="44"/>
                  </a:cxn>
                  <a:cxn ang="0">
                    <a:pos x="30" y="47"/>
                  </a:cxn>
                  <a:cxn ang="0">
                    <a:pos x="25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7"/>
                  </a:cxn>
                  <a:cxn ang="0">
                    <a:pos x="7" y="42"/>
                  </a:cxn>
                  <a:cxn ang="0">
                    <a:pos x="4" y="37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13"/>
                  </a:cxn>
                  <a:cxn ang="0">
                    <a:pos x="7" y="7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22" y="0"/>
                  </a:cxn>
                </a:cxnLst>
                <a:rect l="0" t="0" r="r" b="b"/>
                <a:pathLst>
                  <a:path w="40" h="49">
                    <a:moveTo>
                      <a:pt x="18" y="3"/>
                    </a:moveTo>
                    <a:lnTo>
                      <a:pt x="15" y="5"/>
                    </a:lnTo>
                    <a:lnTo>
                      <a:pt x="12" y="7"/>
                    </a:lnTo>
                    <a:lnTo>
                      <a:pt x="9" y="11"/>
                    </a:lnTo>
                    <a:lnTo>
                      <a:pt x="9" y="16"/>
                    </a:lnTo>
                    <a:lnTo>
                      <a:pt x="28" y="16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8" y="3"/>
                    </a:lnTo>
                    <a:close/>
                    <a:moveTo>
                      <a:pt x="22" y="0"/>
                    </a:moveTo>
                    <a:lnTo>
                      <a:pt x="27" y="2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0"/>
                    </a:lnTo>
                    <a:lnTo>
                      <a:pt x="40" y="15"/>
                    </a:lnTo>
                    <a:lnTo>
                      <a:pt x="40" y="20"/>
                    </a:lnTo>
                    <a:lnTo>
                      <a:pt x="9" y="20"/>
                    </a:lnTo>
                    <a:lnTo>
                      <a:pt x="9" y="26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0" y="41"/>
                    </a:lnTo>
                    <a:lnTo>
                      <a:pt x="25" y="41"/>
                    </a:lnTo>
                    <a:lnTo>
                      <a:pt x="30" y="41"/>
                    </a:lnTo>
                    <a:lnTo>
                      <a:pt x="33" y="39"/>
                    </a:lnTo>
                    <a:lnTo>
                      <a:pt x="36" y="36"/>
                    </a:lnTo>
                    <a:lnTo>
                      <a:pt x="38" y="29"/>
                    </a:lnTo>
                    <a:lnTo>
                      <a:pt x="40" y="31"/>
                    </a:lnTo>
                    <a:lnTo>
                      <a:pt x="38" y="37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5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4" y="37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13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98"/>
              <p:cNvSpPr>
                <a:spLocks/>
              </p:cNvSpPr>
              <p:nvPr/>
            </p:nvSpPr>
            <p:spPr bwMode="auto">
              <a:xfrm>
                <a:off x="2698749" y="5626099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6" y="3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16"/>
                  </a:cxn>
                  <a:cxn ang="0">
                    <a:pos x="26" y="16"/>
                  </a:cxn>
                  <a:cxn ang="0">
                    <a:pos x="25" y="10"/>
                  </a:cxn>
                  <a:cxn ang="0">
                    <a:pos x="22" y="7"/>
                  </a:cxn>
                  <a:cxn ang="0">
                    <a:pos x="18" y="5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7" y="10"/>
                  </a:cxn>
                  <a:cxn ang="0">
                    <a:pos x="7" y="13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3" y="20"/>
                  </a:cxn>
                  <a:cxn ang="0">
                    <a:pos x="22" y="23"/>
                  </a:cxn>
                  <a:cxn ang="0">
                    <a:pos x="26" y="26"/>
                  </a:cxn>
                  <a:cxn ang="0">
                    <a:pos x="30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30" y="42"/>
                  </a:cxn>
                  <a:cxn ang="0">
                    <a:pos x="26" y="46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12" y="49"/>
                  </a:cxn>
                  <a:cxn ang="0">
                    <a:pos x="5" y="47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39"/>
                  </a:cxn>
                  <a:cxn ang="0">
                    <a:pos x="7" y="42"/>
                  </a:cxn>
                  <a:cxn ang="0">
                    <a:pos x="12" y="46"/>
                  </a:cxn>
                  <a:cxn ang="0">
                    <a:pos x="15" y="46"/>
                  </a:cxn>
                  <a:cxn ang="0">
                    <a:pos x="18" y="46"/>
                  </a:cxn>
                  <a:cxn ang="0">
                    <a:pos x="22" y="44"/>
                  </a:cxn>
                  <a:cxn ang="0">
                    <a:pos x="23" y="42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2" y="33"/>
                  </a:cxn>
                  <a:cxn ang="0">
                    <a:pos x="18" y="31"/>
                  </a:cxn>
                  <a:cxn ang="0">
                    <a:pos x="12" y="28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8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3" y="20"/>
                    </a:lnTo>
                    <a:lnTo>
                      <a:pt x="22" y="23"/>
                    </a:lnTo>
                    <a:lnTo>
                      <a:pt x="26" y="26"/>
                    </a:lnTo>
                    <a:lnTo>
                      <a:pt x="30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30" y="42"/>
                    </a:lnTo>
                    <a:lnTo>
                      <a:pt x="26" y="46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7" y="42"/>
                    </a:lnTo>
                    <a:lnTo>
                      <a:pt x="12" y="46"/>
                    </a:lnTo>
                    <a:lnTo>
                      <a:pt x="15" y="46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23" y="42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2" y="33"/>
                    </a:lnTo>
                    <a:lnTo>
                      <a:pt x="18" y="31"/>
                    </a:lnTo>
                    <a:lnTo>
                      <a:pt x="12" y="28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299"/>
              <p:cNvSpPr>
                <a:spLocks/>
              </p:cNvSpPr>
              <p:nvPr/>
            </p:nvSpPr>
            <p:spPr bwMode="auto">
              <a:xfrm>
                <a:off x="2759074" y="5626099"/>
                <a:ext cx="61913" cy="777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2"/>
                  </a:cxn>
                  <a:cxn ang="0">
                    <a:pos x="32" y="5"/>
                  </a:cxn>
                  <a:cxn ang="0">
                    <a:pos x="36" y="8"/>
                  </a:cxn>
                  <a:cxn ang="0">
                    <a:pos x="37" y="11"/>
                  </a:cxn>
                  <a:cxn ang="0">
                    <a:pos x="36" y="13"/>
                  </a:cxn>
                  <a:cxn ang="0">
                    <a:pos x="36" y="15"/>
                  </a:cxn>
                  <a:cxn ang="0">
                    <a:pos x="34" y="16"/>
                  </a:cxn>
                  <a:cxn ang="0">
                    <a:pos x="32" y="16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3" y="5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0" y="11"/>
                  </a:cxn>
                  <a:cxn ang="0">
                    <a:pos x="10" y="15"/>
                  </a:cxn>
                  <a:cxn ang="0">
                    <a:pos x="8" y="20"/>
                  </a:cxn>
                  <a:cxn ang="0">
                    <a:pos x="10" y="28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19" y="41"/>
                  </a:cxn>
                  <a:cxn ang="0">
                    <a:pos x="24" y="41"/>
                  </a:cxn>
                  <a:cxn ang="0">
                    <a:pos x="28" y="41"/>
                  </a:cxn>
                  <a:cxn ang="0">
                    <a:pos x="32" y="37"/>
                  </a:cxn>
                  <a:cxn ang="0">
                    <a:pos x="36" y="34"/>
                  </a:cxn>
                  <a:cxn ang="0">
                    <a:pos x="37" y="29"/>
                  </a:cxn>
                  <a:cxn ang="0">
                    <a:pos x="39" y="29"/>
                  </a:cxn>
                  <a:cxn ang="0">
                    <a:pos x="37" y="36"/>
                  </a:cxn>
                  <a:cxn ang="0">
                    <a:pos x="34" y="41"/>
                  </a:cxn>
                  <a:cxn ang="0">
                    <a:pos x="31" y="44"/>
                  </a:cxn>
                  <a:cxn ang="0">
                    <a:pos x="26" y="49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10" y="46"/>
                  </a:cxn>
                  <a:cxn ang="0">
                    <a:pos x="6" y="42"/>
                  </a:cxn>
                  <a:cxn ang="0">
                    <a:pos x="3" y="37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6" y="8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21" y="0"/>
                    </a:moveTo>
                    <a:lnTo>
                      <a:pt x="28" y="2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7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0" y="11"/>
                    </a:lnTo>
                    <a:lnTo>
                      <a:pt x="10" y="15"/>
                    </a:lnTo>
                    <a:lnTo>
                      <a:pt x="8" y="20"/>
                    </a:lnTo>
                    <a:lnTo>
                      <a:pt x="10" y="28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19" y="41"/>
                    </a:lnTo>
                    <a:lnTo>
                      <a:pt x="24" y="41"/>
                    </a:lnTo>
                    <a:lnTo>
                      <a:pt x="28" y="41"/>
                    </a:lnTo>
                    <a:lnTo>
                      <a:pt x="32" y="37"/>
                    </a:lnTo>
                    <a:lnTo>
                      <a:pt x="36" y="34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37" y="36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6" y="49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10" y="46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00"/>
              <p:cNvSpPr>
                <a:spLocks/>
              </p:cNvSpPr>
              <p:nvPr/>
            </p:nvSpPr>
            <p:spPr bwMode="auto">
              <a:xfrm>
                <a:off x="2828924" y="5626099"/>
                <a:ext cx="53975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9" y="7"/>
                  </a:cxn>
                  <a:cxn ang="0">
                    <a:pos x="23" y="2"/>
                  </a:cxn>
                  <a:cxn ang="0">
                    <a:pos x="28" y="0"/>
                  </a:cxn>
                  <a:cxn ang="0">
                    <a:pos x="29" y="2"/>
                  </a:cxn>
                  <a:cxn ang="0">
                    <a:pos x="32" y="3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0"/>
                  </a:cxn>
                  <a:cxn ang="0">
                    <a:pos x="32" y="11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8" y="13"/>
                  </a:cxn>
                  <a:cxn ang="0">
                    <a:pos x="14" y="16"/>
                  </a:cxn>
                  <a:cxn ang="0">
                    <a:pos x="14" y="37"/>
                  </a:cxn>
                  <a:cxn ang="0">
                    <a:pos x="16" y="41"/>
                  </a:cxn>
                  <a:cxn ang="0">
                    <a:pos x="16" y="44"/>
                  </a:cxn>
                  <a:cxn ang="0">
                    <a:pos x="19" y="46"/>
                  </a:cxn>
                  <a:cxn ang="0">
                    <a:pos x="21" y="47"/>
                  </a:cxn>
                  <a:cxn ang="0">
                    <a:pos x="24" y="47"/>
                  </a:cxn>
                  <a:cxn ang="0">
                    <a:pos x="24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46"/>
                  </a:cxn>
                  <a:cxn ang="0">
                    <a:pos x="6" y="44"/>
                  </a:cxn>
                  <a:cxn ang="0">
                    <a:pos x="6" y="42"/>
                  </a:cxn>
                  <a:cxn ang="0">
                    <a:pos x="6" y="41"/>
                  </a:cxn>
                  <a:cxn ang="0">
                    <a:pos x="6" y="37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1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4" h="49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8" y="13"/>
                    </a:lnTo>
                    <a:lnTo>
                      <a:pt x="14" y="16"/>
                    </a:lnTo>
                    <a:lnTo>
                      <a:pt x="14" y="37"/>
                    </a:lnTo>
                    <a:lnTo>
                      <a:pt x="16" y="41"/>
                    </a:lnTo>
                    <a:lnTo>
                      <a:pt x="16" y="44"/>
                    </a:lnTo>
                    <a:lnTo>
                      <a:pt x="19" y="46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7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01"/>
              <p:cNvSpPr>
                <a:spLocks noEditPoints="1"/>
              </p:cNvSpPr>
              <p:nvPr/>
            </p:nvSpPr>
            <p:spPr bwMode="auto">
              <a:xfrm>
                <a:off x="2887662" y="5587999"/>
                <a:ext cx="36513" cy="115888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7" y="24"/>
                  </a:cxn>
                  <a:cxn ang="0">
                    <a:pos x="17" y="61"/>
                  </a:cxn>
                  <a:cxn ang="0">
                    <a:pos x="17" y="65"/>
                  </a:cxn>
                  <a:cxn ang="0">
                    <a:pos x="17" y="68"/>
                  </a:cxn>
                  <a:cxn ang="0">
                    <a:pos x="18" y="70"/>
                  </a:cxn>
                  <a:cxn ang="0">
                    <a:pos x="20" y="71"/>
                  </a:cxn>
                  <a:cxn ang="0">
                    <a:pos x="23" y="71"/>
                  </a:cxn>
                  <a:cxn ang="0">
                    <a:pos x="23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4" y="71"/>
                  </a:cxn>
                  <a:cxn ang="0">
                    <a:pos x="5" y="70"/>
                  </a:cxn>
                  <a:cxn ang="0">
                    <a:pos x="7" y="68"/>
                  </a:cxn>
                  <a:cxn ang="0">
                    <a:pos x="7" y="65"/>
                  </a:cxn>
                  <a:cxn ang="0">
                    <a:pos x="7" y="61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34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2" y="31"/>
                  </a:cxn>
                  <a:cxn ang="0">
                    <a:pos x="0" y="31"/>
                  </a:cxn>
                  <a:cxn ang="0">
                    <a:pos x="13" y="24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17" y="6"/>
                  </a:cxn>
                  <a:cxn ang="0">
                    <a:pos x="17" y="8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12" y="11"/>
                  </a:cxn>
                  <a:cxn ang="0">
                    <a:pos x="8" y="11"/>
                  </a:cxn>
                  <a:cxn ang="0">
                    <a:pos x="7" y="9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73">
                    <a:moveTo>
                      <a:pt x="13" y="24"/>
                    </a:moveTo>
                    <a:lnTo>
                      <a:pt x="17" y="24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8"/>
                    </a:lnTo>
                    <a:lnTo>
                      <a:pt x="18" y="70"/>
                    </a:lnTo>
                    <a:lnTo>
                      <a:pt x="20" y="71"/>
                    </a:lnTo>
                    <a:lnTo>
                      <a:pt x="23" y="71"/>
                    </a:lnTo>
                    <a:lnTo>
                      <a:pt x="23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4" y="71"/>
                    </a:lnTo>
                    <a:lnTo>
                      <a:pt x="5" y="70"/>
                    </a:lnTo>
                    <a:lnTo>
                      <a:pt x="7" y="68"/>
                    </a:lnTo>
                    <a:lnTo>
                      <a:pt x="7" y="65"/>
                    </a:lnTo>
                    <a:lnTo>
                      <a:pt x="7" y="61"/>
                    </a:lnTo>
                    <a:lnTo>
                      <a:pt x="7" y="44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13" y="24"/>
                    </a:lnTo>
                    <a:close/>
                    <a:moveTo>
                      <a:pt x="12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02"/>
              <p:cNvSpPr>
                <a:spLocks noEditPoints="1"/>
              </p:cNvSpPr>
              <p:nvPr/>
            </p:nvSpPr>
            <p:spPr bwMode="auto">
              <a:xfrm>
                <a:off x="2927349" y="5626099"/>
                <a:ext cx="77788" cy="114300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18" y="15"/>
                  </a:cxn>
                  <a:cxn ang="0">
                    <a:pos x="18" y="36"/>
                  </a:cxn>
                  <a:cxn ang="0">
                    <a:pos x="19" y="42"/>
                  </a:cxn>
                  <a:cxn ang="0">
                    <a:pos x="24" y="46"/>
                  </a:cxn>
                  <a:cxn ang="0">
                    <a:pos x="32" y="46"/>
                  </a:cxn>
                  <a:cxn ang="0">
                    <a:pos x="39" y="39"/>
                  </a:cxn>
                  <a:cxn ang="0">
                    <a:pos x="40" y="28"/>
                  </a:cxn>
                  <a:cxn ang="0">
                    <a:pos x="39" y="16"/>
                  </a:cxn>
                  <a:cxn ang="0">
                    <a:pos x="32" y="10"/>
                  </a:cxn>
                  <a:cxn ang="0">
                    <a:pos x="16" y="0"/>
                  </a:cxn>
                  <a:cxn ang="0">
                    <a:pos x="18" y="11"/>
                  </a:cxn>
                  <a:cxn ang="0">
                    <a:pos x="24" y="3"/>
                  </a:cxn>
                  <a:cxn ang="0">
                    <a:pos x="32" y="0"/>
                  </a:cxn>
                  <a:cxn ang="0">
                    <a:pos x="40" y="3"/>
                  </a:cxn>
                  <a:cxn ang="0">
                    <a:pos x="47" y="11"/>
                  </a:cxn>
                  <a:cxn ang="0">
                    <a:pos x="49" y="23"/>
                  </a:cxn>
                  <a:cxn ang="0">
                    <a:pos x="47" y="37"/>
                  </a:cxn>
                  <a:cxn ang="0">
                    <a:pos x="39" y="47"/>
                  </a:cxn>
                  <a:cxn ang="0">
                    <a:pos x="27" y="49"/>
                  </a:cxn>
                  <a:cxn ang="0">
                    <a:pos x="21" y="49"/>
                  </a:cxn>
                  <a:cxn ang="0">
                    <a:pos x="18" y="46"/>
                  </a:cxn>
                  <a:cxn ang="0">
                    <a:pos x="18" y="65"/>
                  </a:cxn>
                  <a:cxn ang="0">
                    <a:pos x="19" y="68"/>
                  </a:cxn>
                  <a:cxn ang="0">
                    <a:pos x="24" y="70"/>
                  </a:cxn>
                  <a:cxn ang="0">
                    <a:pos x="0" y="72"/>
                  </a:cxn>
                  <a:cxn ang="0">
                    <a:pos x="1" y="70"/>
                  </a:cxn>
                  <a:cxn ang="0">
                    <a:pos x="6" y="68"/>
                  </a:cxn>
                  <a:cxn ang="0">
                    <a:pos x="8" y="65"/>
                  </a:cxn>
                  <a:cxn ang="0">
                    <a:pos x="8" y="15"/>
                  </a:cxn>
                  <a:cxn ang="0">
                    <a:pos x="8" y="8"/>
                  </a:cxn>
                  <a:cxn ang="0">
                    <a:pos x="5" y="7"/>
                  </a:cxn>
                  <a:cxn ang="0">
                    <a:pos x="1" y="7"/>
                  </a:cxn>
                </a:cxnLst>
                <a:rect l="0" t="0" r="r" b="b"/>
                <a:pathLst>
                  <a:path w="49" h="72">
                    <a:moveTo>
                      <a:pt x="27" y="8"/>
                    </a:moveTo>
                    <a:lnTo>
                      <a:pt x="23" y="10"/>
                    </a:lnTo>
                    <a:lnTo>
                      <a:pt x="21" y="11"/>
                    </a:lnTo>
                    <a:lnTo>
                      <a:pt x="18" y="15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19" y="42"/>
                    </a:lnTo>
                    <a:lnTo>
                      <a:pt x="21" y="44"/>
                    </a:lnTo>
                    <a:lnTo>
                      <a:pt x="24" y="46"/>
                    </a:lnTo>
                    <a:lnTo>
                      <a:pt x="27" y="46"/>
                    </a:lnTo>
                    <a:lnTo>
                      <a:pt x="32" y="46"/>
                    </a:lnTo>
                    <a:lnTo>
                      <a:pt x="37" y="42"/>
                    </a:lnTo>
                    <a:lnTo>
                      <a:pt x="39" y="39"/>
                    </a:lnTo>
                    <a:lnTo>
                      <a:pt x="40" y="34"/>
                    </a:lnTo>
                    <a:lnTo>
                      <a:pt x="40" y="28"/>
                    </a:lnTo>
                    <a:lnTo>
                      <a:pt x="40" y="21"/>
                    </a:lnTo>
                    <a:lnTo>
                      <a:pt x="39" y="16"/>
                    </a:lnTo>
                    <a:lnTo>
                      <a:pt x="36" y="11"/>
                    </a:lnTo>
                    <a:lnTo>
                      <a:pt x="32" y="10"/>
                    </a:lnTo>
                    <a:lnTo>
                      <a:pt x="27" y="8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18" y="11"/>
                    </a:lnTo>
                    <a:lnTo>
                      <a:pt x="21" y="7"/>
                    </a:lnTo>
                    <a:lnTo>
                      <a:pt x="24" y="3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7"/>
                    </a:lnTo>
                    <a:lnTo>
                      <a:pt x="47" y="11"/>
                    </a:lnTo>
                    <a:lnTo>
                      <a:pt x="49" y="16"/>
                    </a:lnTo>
                    <a:lnTo>
                      <a:pt x="49" y="23"/>
                    </a:lnTo>
                    <a:lnTo>
                      <a:pt x="49" y="31"/>
                    </a:lnTo>
                    <a:lnTo>
                      <a:pt x="47" y="37"/>
                    </a:lnTo>
                    <a:lnTo>
                      <a:pt x="42" y="42"/>
                    </a:lnTo>
                    <a:lnTo>
                      <a:pt x="39" y="47"/>
                    </a:lnTo>
                    <a:lnTo>
                      <a:pt x="34" y="49"/>
                    </a:lnTo>
                    <a:lnTo>
                      <a:pt x="27" y="49"/>
                    </a:lnTo>
                    <a:lnTo>
                      <a:pt x="24" y="49"/>
                    </a:lnTo>
                    <a:lnTo>
                      <a:pt x="21" y="49"/>
                    </a:lnTo>
                    <a:lnTo>
                      <a:pt x="19" y="47"/>
                    </a:lnTo>
                    <a:lnTo>
                      <a:pt x="18" y="46"/>
                    </a:lnTo>
                    <a:lnTo>
                      <a:pt x="18" y="60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21" y="70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5" y="70"/>
                    </a:lnTo>
                    <a:lnTo>
                      <a:pt x="6" y="68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8" y="60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03"/>
              <p:cNvSpPr>
                <a:spLocks/>
              </p:cNvSpPr>
              <p:nvPr/>
            </p:nvSpPr>
            <p:spPr bwMode="auto">
              <a:xfrm>
                <a:off x="3009899" y="5605462"/>
                <a:ext cx="46038" cy="984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28" y="15"/>
                  </a:cxn>
                  <a:cxn ang="0">
                    <a:pos x="28" y="18"/>
                  </a:cxn>
                  <a:cxn ang="0">
                    <a:pos x="16" y="18"/>
                  </a:cxn>
                  <a:cxn ang="0">
                    <a:pos x="16" y="49"/>
                  </a:cxn>
                  <a:cxn ang="0">
                    <a:pos x="18" y="52"/>
                  </a:cxn>
                  <a:cxn ang="0">
                    <a:pos x="18" y="54"/>
                  </a:cxn>
                  <a:cxn ang="0">
                    <a:pos x="19" y="55"/>
                  </a:cxn>
                  <a:cxn ang="0">
                    <a:pos x="21" y="55"/>
                  </a:cxn>
                  <a:cxn ang="0">
                    <a:pos x="24" y="55"/>
                  </a:cxn>
                  <a:cxn ang="0">
                    <a:pos x="28" y="52"/>
                  </a:cxn>
                  <a:cxn ang="0">
                    <a:pos x="29" y="52"/>
                  </a:cxn>
                  <a:cxn ang="0">
                    <a:pos x="28" y="57"/>
                  </a:cxn>
                  <a:cxn ang="0">
                    <a:pos x="24" y="60"/>
                  </a:cxn>
                  <a:cxn ang="0">
                    <a:pos x="21" y="62"/>
                  </a:cxn>
                  <a:cxn ang="0">
                    <a:pos x="18" y="62"/>
                  </a:cxn>
                  <a:cxn ang="0">
                    <a:pos x="13" y="60"/>
                  </a:cxn>
                  <a:cxn ang="0">
                    <a:pos x="11" y="59"/>
                  </a:cxn>
                  <a:cxn ang="0">
                    <a:pos x="10" y="57"/>
                  </a:cxn>
                  <a:cxn ang="0">
                    <a:pos x="8" y="54"/>
                  </a:cxn>
                  <a:cxn ang="0">
                    <a:pos x="8" y="50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6" y="13"/>
                  </a:cxn>
                  <a:cxn ang="0">
                    <a:pos x="13" y="6"/>
                  </a:cxn>
                  <a:cxn ang="0">
                    <a:pos x="13" y="3"/>
                  </a:cxn>
                  <a:cxn ang="0">
                    <a:pos x="16" y="0"/>
                  </a:cxn>
                </a:cxnLst>
                <a:rect l="0" t="0" r="r" b="b"/>
                <a:pathLst>
                  <a:path w="29" h="62">
                    <a:moveTo>
                      <a:pt x="16" y="0"/>
                    </a:moveTo>
                    <a:lnTo>
                      <a:pt x="16" y="0"/>
                    </a:lnTo>
                    <a:lnTo>
                      <a:pt x="16" y="15"/>
                    </a:lnTo>
                    <a:lnTo>
                      <a:pt x="28" y="15"/>
                    </a:lnTo>
                    <a:lnTo>
                      <a:pt x="28" y="18"/>
                    </a:lnTo>
                    <a:lnTo>
                      <a:pt x="16" y="18"/>
                    </a:lnTo>
                    <a:lnTo>
                      <a:pt x="16" y="49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9" y="55"/>
                    </a:lnTo>
                    <a:lnTo>
                      <a:pt x="21" y="55"/>
                    </a:lnTo>
                    <a:lnTo>
                      <a:pt x="24" y="55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8" y="57"/>
                    </a:lnTo>
                    <a:lnTo>
                      <a:pt x="24" y="60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3" y="60"/>
                    </a:lnTo>
                    <a:lnTo>
                      <a:pt x="11" y="59"/>
                    </a:lnTo>
                    <a:lnTo>
                      <a:pt x="10" y="57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3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04"/>
              <p:cNvSpPr>
                <a:spLocks noEditPoints="1"/>
              </p:cNvSpPr>
              <p:nvPr/>
            </p:nvSpPr>
            <p:spPr bwMode="auto">
              <a:xfrm>
                <a:off x="3060699" y="5626099"/>
                <a:ext cx="73025" cy="77788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17" y="5"/>
                  </a:cxn>
                  <a:cxn ang="0">
                    <a:pos x="14" y="8"/>
                  </a:cxn>
                  <a:cxn ang="0">
                    <a:pos x="12" y="11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0" y="28"/>
                  </a:cxn>
                  <a:cxn ang="0">
                    <a:pos x="12" y="34"/>
                  </a:cxn>
                  <a:cxn ang="0">
                    <a:pos x="14" y="39"/>
                  </a:cxn>
                  <a:cxn ang="0">
                    <a:pos x="17" y="42"/>
                  </a:cxn>
                  <a:cxn ang="0">
                    <a:pos x="20" y="46"/>
                  </a:cxn>
                  <a:cxn ang="0">
                    <a:pos x="25" y="46"/>
                  </a:cxn>
                  <a:cxn ang="0">
                    <a:pos x="30" y="46"/>
                  </a:cxn>
                  <a:cxn ang="0">
                    <a:pos x="33" y="42"/>
                  </a:cxn>
                  <a:cxn ang="0">
                    <a:pos x="35" y="39"/>
                  </a:cxn>
                  <a:cxn ang="0">
                    <a:pos x="36" y="34"/>
                  </a:cxn>
                  <a:cxn ang="0">
                    <a:pos x="36" y="28"/>
                  </a:cxn>
                  <a:cxn ang="0">
                    <a:pos x="36" y="21"/>
                  </a:cxn>
                  <a:cxn ang="0">
                    <a:pos x="35" y="15"/>
                  </a:cxn>
                  <a:cxn ang="0">
                    <a:pos x="31" y="8"/>
                  </a:cxn>
                  <a:cxn ang="0">
                    <a:pos x="28" y="7"/>
                  </a:cxn>
                  <a:cxn ang="0">
                    <a:pos x="25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5" y="5"/>
                  </a:cxn>
                  <a:cxn ang="0">
                    <a:pos x="40" y="8"/>
                  </a:cxn>
                  <a:cxn ang="0">
                    <a:pos x="43" y="13"/>
                  </a:cxn>
                  <a:cxn ang="0">
                    <a:pos x="44" y="18"/>
                  </a:cxn>
                  <a:cxn ang="0">
                    <a:pos x="46" y="24"/>
                  </a:cxn>
                  <a:cxn ang="0">
                    <a:pos x="44" y="31"/>
                  </a:cxn>
                  <a:cxn ang="0">
                    <a:pos x="43" y="36"/>
                  </a:cxn>
                  <a:cxn ang="0">
                    <a:pos x="40" y="42"/>
                  </a:cxn>
                  <a:cxn ang="0">
                    <a:pos x="35" y="46"/>
                  </a:cxn>
                  <a:cxn ang="0">
                    <a:pos x="28" y="49"/>
                  </a:cxn>
                  <a:cxn ang="0">
                    <a:pos x="23" y="49"/>
                  </a:cxn>
                  <a:cxn ang="0">
                    <a:pos x="17" y="49"/>
                  </a:cxn>
                  <a:cxn ang="0">
                    <a:pos x="10" y="46"/>
                  </a:cxn>
                  <a:cxn ang="0">
                    <a:pos x="7" y="41"/>
                  </a:cxn>
                  <a:cxn ang="0">
                    <a:pos x="4" y="36"/>
                  </a:cxn>
                  <a:cxn ang="0">
                    <a:pos x="2" y="31"/>
                  </a:cxn>
                  <a:cxn ang="0">
                    <a:pos x="0" y="26"/>
                  </a:cxn>
                  <a:cxn ang="0">
                    <a:pos x="2" y="20"/>
                  </a:cxn>
                  <a:cxn ang="0">
                    <a:pos x="4" y="13"/>
                  </a:cxn>
                  <a:cxn ang="0">
                    <a:pos x="9" y="8"/>
                  </a:cxn>
                  <a:cxn ang="0">
                    <a:pos x="12" y="3"/>
                  </a:cxn>
                  <a:cxn ang="0">
                    <a:pos x="18" y="2"/>
                  </a:cxn>
                  <a:cxn ang="0">
                    <a:pos x="23" y="0"/>
                  </a:cxn>
                </a:cxnLst>
                <a:rect l="0" t="0" r="r" b="b"/>
                <a:pathLst>
                  <a:path w="46" h="49">
                    <a:moveTo>
                      <a:pt x="22" y="3"/>
                    </a:moveTo>
                    <a:lnTo>
                      <a:pt x="17" y="5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12" y="34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20" y="46"/>
                    </a:lnTo>
                    <a:lnTo>
                      <a:pt x="25" y="46"/>
                    </a:lnTo>
                    <a:lnTo>
                      <a:pt x="30" y="46"/>
                    </a:lnTo>
                    <a:lnTo>
                      <a:pt x="33" y="42"/>
                    </a:lnTo>
                    <a:lnTo>
                      <a:pt x="35" y="39"/>
                    </a:lnTo>
                    <a:lnTo>
                      <a:pt x="36" y="34"/>
                    </a:lnTo>
                    <a:lnTo>
                      <a:pt x="36" y="28"/>
                    </a:lnTo>
                    <a:lnTo>
                      <a:pt x="36" y="21"/>
                    </a:lnTo>
                    <a:lnTo>
                      <a:pt x="35" y="15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5" y="5"/>
                    </a:lnTo>
                    <a:lnTo>
                      <a:pt x="22" y="3"/>
                    </a:lnTo>
                    <a:close/>
                    <a:moveTo>
                      <a:pt x="23" y="0"/>
                    </a:moveTo>
                    <a:lnTo>
                      <a:pt x="30" y="2"/>
                    </a:lnTo>
                    <a:lnTo>
                      <a:pt x="35" y="5"/>
                    </a:lnTo>
                    <a:lnTo>
                      <a:pt x="40" y="8"/>
                    </a:lnTo>
                    <a:lnTo>
                      <a:pt x="43" y="13"/>
                    </a:lnTo>
                    <a:lnTo>
                      <a:pt x="44" y="18"/>
                    </a:lnTo>
                    <a:lnTo>
                      <a:pt x="46" y="24"/>
                    </a:lnTo>
                    <a:lnTo>
                      <a:pt x="44" y="31"/>
                    </a:lnTo>
                    <a:lnTo>
                      <a:pt x="43" y="36"/>
                    </a:lnTo>
                    <a:lnTo>
                      <a:pt x="40" y="42"/>
                    </a:lnTo>
                    <a:lnTo>
                      <a:pt x="35" y="46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7" y="41"/>
                    </a:lnTo>
                    <a:lnTo>
                      <a:pt x="4" y="36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8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05"/>
              <p:cNvSpPr>
                <a:spLocks/>
              </p:cNvSpPr>
              <p:nvPr/>
            </p:nvSpPr>
            <p:spPr bwMode="auto">
              <a:xfrm>
                <a:off x="3141662" y="5626099"/>
                <a:ext cx="52388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3"/>
                  </a:cxn>
                  <a:cxn ang="0">
                    <a:pos x="20" y="7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1" y="3"/>
                  </a:cxn>
                  <a:cxn ang="0">
                    <a:pos x="33" y="5"/>
                  </a:cxn>
                  <a:cxn ang="0">
                    <a:pos x="33" y="7"/>
                  </a:cxn>
                  <a:cxn ang="0">
                    <a:pos x="33" y="10"/>
                  </a:cxn>
                  <a:cxn ang="0">
                    <a:pos x="33" y="11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8" y="11"/>
                  </a:cxn>
                  <a:cxn ang="0">
                    <a:pos x="24" y="10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3"/>
                  </a:cxn>
                  <a:cxn ang="0">
                    <a:pos x="15" y="16"/>
                  </a:cxn>
                  <a:cxn ang="0">
                    <a:pos x="15" y="37"/>
                  </a:cxn>
                  <a:cxn ang="0">
                    <a:pos x="15" y="41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21" y="47"/>
                  </a:cxn>
                  <a:cxn ang="0">
                    <a:pos x="23" y="47"/>
                  </a:cxn>
                  <a:cxn ang="0">
                    <a:pos x="23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7" y="42"/>
                  </a:cxn>
                  <a:cxn ang="0">
                    <a:pos x="7" y="41"/>
                  </a:cxn>
                  <a:cxn ang="0">
                    <a:pos x="7" y="37"/>
                  </a:cxn>
                  <a:cxn ang="0">
                    <a:pos x="7" y="20"/>
                  </a:cxn>
                  <a:cxn ang="0">
                    <a:pos x="7" y="15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3" h="49">
                    <a:moveTo>
                      <a:pt x="13" y="0"/>
                    </a:moveTo>
                    <a:lnTo>
                      <a:pt x="15" y="0"/>
                    </a:lnTo>
                    <a:lnTo>
                      <a:pt x="15" y="13"/>
                    </a:lnTo>
                    <a:lnTo>
                      <a:pt x="20" y="7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3"/>
                    </a:lnTo>
                    <a:lnTo>
                      <a:pt x="15" y="16"/>
                    </a:lnTo>
                    <a:lnTo>
                      <a:pt x="15" y="37"/>
                    </a:lnTo>
                    <a:lnTo>
                      <a:pt x="15" y="41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7" y="20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06"/>
              <p:cNvSpPr>
                <a:spLocks/>
              </p:cNvSpPr>
              <p:nvPr/>
            </p:nvSpPr>
            <p:spPr bwMode="auto">
              <a:xfrm>
                <a:off x="3844924" y="5178424"/>
                <a:ext cx="96838" cy="1143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1" y="2"/>
                  </a:cxn>
                  <a:cxn ang="0">
                    <a:pos x="49" y="3"/>
                  </a:cxn>
                  <a:cxn ang="0">
                    <a:pos x="51" y="5"/>
                  </a:cxn>
                  <a:cxn ang="0">
                    <a:pos x="52" y="5"/>
                  </a:cxn>
                  <a:cxn ang="0">
                    <a:pos x="54" y="5"/>
                  </a:cxn>
                  <a:cxn ang="0">
                    <a:pos x="56" y="3"/>
                  </a:cxn>
                  <a:cxn ang="0">
                    <a:pos x="56" y="0"/>
                  </a:cxn>
                  <a:cxn ang="0">
                    <a:pos x="57" y="0"/>
                  </a:cxn>
                  <a:cxn ang="0">
                    <a:pos x="57" y="25"/>
                  </a:cxn>
                  <a:cxn ang="0">
                    <a:pos x="57" y="25"/>
                  </a:cxn>
                  <a:cxn ang="0">
                    <a:pos x="54" y="18"/>
                  </a:cxn>
                  <a:cxn ang="0">
                    <a:pos x="52" y="13"/>
                  </a:cxn>
                  <a:cxn ang="0">
                    <a:pos x="49" y="8"/>
                  </a:cxn>
                  <a:cxn ang="0">
                    <a:pos x="44" y="7"/>
                  </a:cxn>
                  <a:cxn ang="0">
                    <a:pos x="39" y="5"/>
                  </a:cxn>
                  <a:cxn ang="0">
                    <a:pos x="34" y="3"/>
                  </a:cxn>
                  <a:cxn ang="0">
                    <a:pos x="28" y="5"/>
                  </a:cxn>
                  <a:cxn ang="0">
                    <a:pos x="23" y="8"/>
                  </a:cxn>
                  <a:cxn ang="0">
                    <a:pos x="18" y="11"/>
                  </a:cxn>
                  <a:cxn ang="0">
                    <a:pos x="15" y="18"/>
                  </a:cxn>
                  <a:cxn ang="0">
                    <a:pos x="13" y="25"/>
                  </a:cxn>
                  <a:cxn ang="0">
                    <a:pos x="12" y="31"/>
                  </a:cxn>
                  <a:cxn ang="0">
                    <a:pos x="12" y="38"/>
                  </a:cxn>
                  <a:cxn ang="0">
                    <a:pos x="12" y="46"/>
                  </a:cxn>
                  <a:cxn ang="0">
                    <a:pos x="15" y="54"/>
                  </a:cxn>
                  <a:cxn ang="0">
                    <a:pos x="18" y="60"/>
                  </a:cxn>
                  <a:cxn ang="0">
                    <a:pos x="23" y="64"/>
                  </a:cxn>
                  <a:cxn ang="0">
                    <a:pos x="30" y="67"/>
                  </a:cxn>
                  <a:cxn ang="0">
                    <a:pos x="36" y="69"/>
                  </a:cxn>
                  <a:cxn ang="0">
                    <a:pos x="43" y="67"/>
                  </a:cxn>
                  <a:cxn ang="0">
                    <a:pos x="47" y="65"/>
                  </a:cxn>
                  <a:cxn ang="0">
                    <a:pos x="51" y="62"/>
                  </a:cxn>
                  <a:cxn ang="0">
                    <a:pos x="54" y="59"/>
                  </a:cxn>
                  <a:cxn ang="0">
                    <a:pos x="59" y="54"/>
                  </a:cxn>
                  <a:cxn ang="0">
                    <a:pos x="61" y="55"/>
                  </a:cxn>
                  <a:cxn ang="0">
                    <a:pos x="54" y="62"/>
                  </a:cxn>
                  <a:cxn ang="0">
                    <a:pos x="49" y="69"/>
                  </a:cxn>
                  <a:cxn ang="0">
                    <a:pos x="44" y="70"/>
                  </a:cxn>
                  <a:cxn ang="0">
                    <a:pos x="38" y="72"/>
                  </a:cxn>
                  <a:cxn ang="0">
                    <a:pos x="33" y="72"/>
                  </a:cxn>
                  <a:cxn ang="0">
                    <a:pos x="25" y="72"/>
                  </a:cxn>
                  <a:cxn ang="0">
                    <a:pos x="18" y="69"/>
                  </a:cxn>
                  <a:cxn ang="0">
                    <a:pos x="12" y="65"/>
                  </a:cxn>
                  <a:cxn ang="0">
                    <a:pos x="7" y="59"/>
                  </a:cxn>
                  <a:cxn ang="0">
                    <a:pos x="3" y="52"/>
                  </a:cxn>
                  <a:cxn ang="0">
                    <a:pos x="0" y="46"/>
                  </a:cxn>
                  <a:cxn ang="0">
                    <a:pos x="0" y="38"/>
                  </a:cxn>
                  <a:cxn ang="0">
                    <a:pos x="0" y="28"/>
                  </a:cxn>
                  <a:cxn ang="0">
                    <a:pos x="3" y="18"/>
                  </a:cxn>
                  <a:cxn ang="0">
                    <a:pos x="8" y="13"/>
                  </a:cxn>
                  <a:cxn ang="0">
                    <a:pos x="12" y="8"/>
                  </a:cxn>
                  <a:cxn ang="0">
                    <a:pos x="17" y="5"/>
                  </a:cxn>
                  <a:cxn ang="0">
                    <a:pos x="25" y="2"/>
                  </a:cxn>
                  <a:cxn ang="0">
                    <a:pos x="34" y="0"/>
                  </a:cxn>
                </a:cxnLst>
                <a:rect l="0" t="0" r="r" b="b"/>
                <a:pathLst>
                  <a:path w="61" h="72">
                    <a:moveTo>
                      <a:pt x="34" y="0"/>
                    </a:moveTo>
                    <a:lnTo>
                      <a:pt x="41" y="2"/>
                    </a:lnTo>
                    <a:lnTo>
                      <a:pt x="49" y="3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3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4" y="18"/>
                    </a:lnTo>
                    <a:lnTo>
                      <a:pt x="52" y="13"/>
                    </a:lnTo>
                    <a:lnTo>
                      <a:pt x="49" y="8"/>
                    </a:lnTo>
                    <a:lnTo>
                      <a:pt x="44" y="7"/>
                    </a:lnTo>
                    <a:lnTo>
                      <a:pt x="39" y="5"/>
                    </a:lnTo>
                    <a:lnTo>
                      <a:pt x="34" y="3"/>
                    </a:lnTo>
                    <a:lnTo>
                      <a:pt x="28" y="5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8"/>
                    </a:lnTo>
                    <a:lnTo>
                      <a:pt x="13" y="25"/>
                    </a:lnTo>
                    <a:lnTo>
                      <a:pt x="12" y="31"/>
                    </a:lnTo>
                    <a:lnTo>
                      <a:pt x="12" y="38"/>
                    </a:lnTo>
                    <a:lnTo>
                      <a:pt x="12" y="46"/>
                    </a:lnTo>
                    <a:lnTo>
                      <a:pt x="15" y="54"/>
                    </a:lnTo>
                    <a:lnTo>
                      <a:pt x="18" y="60"/>
                    </a:lnTo>
                    <a:lnTo>
                      <a:pt x="23" y="64"/>
                    </a:lnTo>
                    <a:lnTo>
                      <a:pt x="30" y="67"/>
                    </a:lnTo>
                    <a:lnTo>
                      <a:pt x="36" y="69"/>
                    </a:lnTo>
                    <a:lnTo>
                      <a:pt x="43" y="67"/>
                    </a:lnTo>
                    <a:lnTo>
                      <a:pt x="47" y="65"/>
                    </a:lnTo>
                    <a:lnTo>
                      <a:pt x="51" y="62"/>
                    </a:lnTo>
                    <a:lnTo>
                      <a:pt x="54" y="59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54" y="62"/>
                    </a:lnTo>
                    <a:lnTo>
                      <a:pt x="49" y="69"/>
                    </a:lnTo>
                    <a:lnTo>
                      <a:pt x="44" y="70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2"/>
                    </a:lnTo>
                    <a:lnTo>
                      <a:pt x="18" y="69"/>
                    </a:lnTo>
                    <a:lnTo>
                      <a:pt x="12" y="65"/>
                    </a:lnTo>
                    <a:lnTo>
                      <a:pt x="7" y="59"/>
                    </a:lnTo>
                    <a:lnTo>
                      <a:pt x="3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8" y="13"/>
                    </a:lnTo>
                    <a:lnTo>
                      <a:pt x="12" y="8"/>
                    </a:lnTo>
                    <a:lnTo>
                      <a:pt x="17" y="5"/>
                    </a:lnTo>
                    <a:lnTo>
                      <a:pt x="25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07"/>
              <p:cNvSpPr>
                <a:spLocks noEditPoints="1"/>
              </p:cNvSpPr>
              <p:nvPr/>
            </p:nvSpPr>
            <p:spPr bwMode="auto">
              <a:xfrm>
                <a:off x="3951287" y="5214937"/>
                <a:ext cx="73025" cy="77788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0" y="28"/>
                  </a:cxn>
                  <a:cxn ang="0">
                    <a:pos x="11" y="34"/>
                  </a:cxn>
                  <a:cxn ang="0">
                    <a:pos x="13" y="39"/>
                  </a:cxn>
                  <a:cxn ang="0">
                    <a:pos x="16" y="42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29" y="46"/>
                  </a:cxn>
                  <a:cxn ang="0">
                    <a:pos x="33" y="42"/>
                  </a:cxn>
                  <a:cxn ang="0">
                    <a:pos x="34" y="39"/>
                  </a:cxn>
                  <a:cxn ang="0">
                    <a:pos x="36" y="34"/>
                  </a:cxn>
                  <a:cxn ang="0">
                    <a:pos x="36" y="28"/>
                  </a:cxn>
                  <a:cxn ang="0">
                    <a:pos x="36" y="21"/>
                  </a:cxn>
                  <a:cxn ang="0">
                    <a:pos x="34" y="15"/>
                  </a:cxn>
                  <a:cxn ang="0">
                    <a:pos x="31" y="8"/>
                  </a:cxn>
                  <a:cxn ang="0">
                    <a:pos x="28" y="6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4" y="3"/>
                  </a:cxn>
                  <a:cxn ang="0">
                    <a:pos x="39" y="8"/>
                  </a:cxn>
                  <a:cxn ang="0">
                    <a:pos x="42" y="13"/>
                  </a:cxn>
                  <a:cxn ang="0">
                    <a:pos x="44" y="18"/>
                  </a:cxn>
                  <a:cxn ang="0">
                    <a:pos x="46" y="24"/>
                  </a:cxn>
                  <a:cxn ang="0">
                    <a:pos x="44" y="31"/>
                  </a:cxn>
                  <a:cxn ang="0">
                    <a:pos x="42" y="36"/>
                  </a:cxn>
                  <a:cxn ang="0">
                    <a:pos x="39" y="42"/>
                  </a:cxn>
                  <a:cxn ang="0">
                    <a:pos x="34" y="46"/>
                  </a:cxn>
                  <a:cxn ang="0">
                    <a:pos x="28" y="49"/>
                  </a:cxn>
                  <a:cxn ang="0">
                    <a:pos x="23" y="49"/>
                  </a:cxn>
                  <a:cxn ang="0">
                    <a:pos x="16" y="49"/>
                  </a:cxn>
                  <a:cxn ang="0">
                    <a:pos x="10" y="46"/>
                  </a:cxn>
                  <a:cxn ang="0">
                    <a:pos x="7" y="41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0" y="26"/>
                  </a:cxn>
                  <a:cxn ang="0">
                    <a:pos x="2" y="19"/>
                  </a:cxn>
                  <a:cxn ang="0">
                    <a:pos x="3" y="13"/>
                  </a:cxn>
                  <a:cxn ang="0">
                    <a:pos x="8" y="6"/>
                  </a:cxn>
                  <a:cxn ang="0">
                    <a:pos x="11" y="3"/>
                  </a:cxn>
                  <a:cxn ang="0">
                    <a:pos x="18" y="2"/>
                  </a:cxn>
                  <a:cxn ang="0">
                    <a:pos x="23" y="0"/>
                  </a:cxn>
                </a:cxnLst>
                <a:rect l="0" t="0" r="r" b="b"/>
                <a:pathLst>
                  <a:path w="46" h="49">
                    <a:moveTo>
                      <a:pt x="21" y="3"/>
                    </a:move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11" y="34"/>
                    </a:lnTo>
                    <a:lnTo>
                      <a:pt x="13" y="39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9" y="46"/>
                    </a:lnTo>
                    <a:lnTo>
                      <a:pt x="33" y="42"/>
                    </a:lnTo>
                    <a:lnTo>
                      <a:pt x="34" y="39"/>
                    </a:lnTo>
                    <a:lnTo>
                      <a:pt x="36" y="34"/>
                    </a:lnTo>
                    <a:lnTo>
                      <a:pt x="36" y="28"/>
                    </a:lnTo>
                    <a:lnTo>
                      <a:pt x="36" y="21"/>
                    </a:lnTo>
                    <a:lnTo>
                      <a:pt x="34" y="15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4" y="5"/>
                    </a:lnTo>
                    <a:lnTo>
                      <a:pt x="21" y="3"/>
                    </a:lnTo>
                    <a:close/>
                    <a:moveTo>
                      <a:pt x="23" y="0"/>
                    </a:moveTo>
                    <a:lnTo>
                      <a:pt x="29" y="2"/>
                    </a:lnTo>
                    <a:lnTo>
                      <a:pt x="34" y="3"/>
                    </a:lnTo>
                    <a:lnTo>
                      <a:pt x="39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6" y="24"/>
                    </a:lnTo>
                    <a:lnTo>
                      <a:pt x="44" y="31"/>
                    </a:lnTo>
                    <a:lnTo>
                      <a:pt x="42" y="36"/>
                    </a:lnTo>
                    <a:lnTo>
                      <a:pt x="39" y="42"/>
                    </a:lnTo>
                    <a:lnTo>
                      <a:pt x="34" y="46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0" y="46"/>
                    </a:lnTo>
                    <a:lnTo>
                      <a:pt x="7" y="41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3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08"/>
              <p:cNvSpPr>
                <a:spLocks/>
              </p:cNvSpPr>
              <p:nvPr/>
            </p:nvSpPr>
            <p:spPr bwMode="auto">
              <a:xfrm>
                <a:off x="4032249" y="5214937"/>
                <a:ext cx="123825" cy="7461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8"/>
                  </a:cxn>
                  <a:cxn ang="0">
                    <a:pos x="21" y="5"/>
                  </a:cxn>
                  <a:cxn ang="0">
                    <a:pos x="31" y="0"/>
                  </a:cxn>
                  <a:cxn ang="0">
                    <a:pos x="39" y="3"/>
                  </a:cxn>
                  <a:cxn ang="0">
                    <a:pos x="42" y="11"/>
                  </a:cxn>
                  <a:cxn ang="0">
                    <a:pos x="52" y="3"/>
                  </a:cxn>
                  <a:cxn ang="0">
                    <a:pos x="58" y="0"/>
                  </a:cxn>
                  <a:cxn ang="0">
                    <a:pos x="65" y="2"/>
                  </a:cxn>
                  <a:cxn ang="0">
                    <a:pos x="70" y="8"/>
                  </a:cxn>
                  <a:cxn ang="0">
                    <a:pos x="71" y="18"/>
                  </a:cxn>
                  <a:cxn ang="0">
                    <a:pos x="71" y="41"/>
                  </a:cxn>
                  <a:cxn ang="0">
                    <a:pos x="73" y="46"/>
                  </a:cxn>
                  <a:cxn ang="0">
                    <a:pos x="78" y="47"/>
                  </a:cxn>
                  <a:cxn ang="0">
                    <a:pos x="55" y="47"/>
                  </a:cxn>
                  <a:cxn ang="0">
                    <a:pos x="57" y="47"/>
                  </a:cxn>
                  <a:cxn ang="0">
                    <a:pos x="60" y="46"/>
                  </a:cxn>
                  <a:cxn ang="0">
                    <a:pos x="61" y="42"/>
                  </a:cxn>
                  <a:cxn ang="0">
                    <a:pos x="61" y="37"/>
                  </a:cxn>
                  <a:cxn ang="0">
                    <a:pos x="61" y="13"/>
                  </a:cxn>
                  <a:cxn ang="0">
                    <a:pos x="58" y="8"/>
                  </a:cxn>
                  <a:cxn ang="0">
                    <a:pos x="48" y="8"/>
                  </a:cxn>
                  <a:cxn ang="0">
                    <a:pos x="44" y="13"/>
                  </a:cxn>
                  <a:cxn ang="0">
                    <a:pos x="42" y="37"/>
                  </a:cxn>
                  <a:cxn ang="0">
                    <a:pos x="44" y="44"/>
                  </a:cxn>
                  <a:cxn ang="0">
                    <a:pos x="47" y="47"/>
                  </a:cxn>
                  <a:cxn ang="0">
                    <a:pos x="48" y="47"/>
                  </a:cxn>
                  <a:cxn ang="0">
                    <a:pos x="27" y="47"/>
                  </a:cxn>
                  <a:cxn ang="0">
                    <a:pos x="32" y="46"/>
                  </a:cxn>
                  <a:cxn ang="0">
                    <a:pos x="34" y="42"/>
                  </a:cxn>
                  <a:cxn ang="0">
                    <a:pos x="34" y="37"/>
                  </a:cxn>
                  <a:cxn ang="0">
                    <a:pos x="34" y="13"/>
                  </a:cxn>
                  <a:cxn ang="0">
                    <a:pos x="31" y="8"/>
                  </a:cxn>
                  <a:cxn ang="0">
                    <a:pos x="21" y="8"/>
                  </a:cxn>
                  <a:cxn ang="0">
                    <a:pos x="14" y="13"/>
                  </a:cxn>
                  <a:cxn ang="0">
                    <a:pos x="14" y="41"/>
                  </a:cxn>
                  <a:cxn ang="0">
                    <a:pos x="17" y="46"/>
                  </a:cxn>
                  <a:cxn ang="0">
                    <a:pos x="21" y="47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6" y="44"/>
                  </a:cxn>
                  <a:cxn ang="0">
                    <a:pos x="6" y="37"/>
                  </a:cxn>
                  <a:cxn ang="0">
                    <a:pos x="6" y="13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13" y="0"/>
                  </a:cxn>
                </a:cxnLst>
                <a:rect l="0" t="0" r="r" b="b"/>
                <a:pathLst>
                  <a:path w="78" h="47">
                    <a:moveTo>
                      <a:pt x="13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0" y="6"/>
                    </a:lnTo>
                    <a:lnTo>
                      <a:pt x="42" y="11"/>
                    </a:lnTo>
                    <a:lnTo>
                      <a:pt x="47" y="5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8" y="0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68" y="5"/>
                    </a:lnTo>
                    <a:lnTo>
                      <a:pt x="70" y="8"/>
                    </a:lnTo>
                    <a:lnTo>
                      <a:pt x="71" y="13"/>
                    </a:lnTo>
                    <a:lnTo>
                      <a:pt x="71" y="18"/>
                    </a:lnTo>
                    <a:lnTo>
                      <a:pt x="71" y="37"/>
                    </a:lnTo>
                    <a:lnTo>
                      <a:pt x="71" y="41"/>
                    </a:lnTo>
                    <a:lnTo>
                      <a:pt x="71" y="44"/>
                    </a:lnTo>
                    <a:lnTo>
                      <a:pt x="73" y="46"/>
                    </a:lnTo>
                    <a:lnTo>
                      <a:pt x="75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60" y="46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41"/>
                    </a:lnTo>
                    <a:lnTo>
                      <a:pt x="61" y="37"/>
                    </a:lnTo>
                    <a:lnTo>
                      <a:pt x="61" y="18"/>
                    </a:lnTo>
                    <a:lnTo>
                      <a:pt x="61" y="13"/>
                    </a:lnTo>
                    <a:lnTo>
                      <a:pt x="61" y="10"/>
                    </a:lnTo>
                    <a:lnTo>
                      <a:pt x="58" y="8"/>
                    </a:lnTo>
                    <a:lnTo>
                      <a:pt x="55" y="6"/>
                    </a:lnTo>
                    <a:lnTo>
                      <a:pt x="48" y="8"/>
                    </a:lnTo>
                    <a:lnTo>
                      <a:pt x="47" y="10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2" y="37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5" y="46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7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37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2" y="10"/>
                    </a:lnTo>
                    <a:lnTo>
                      <a:pt x="31" y="8"/>
                    </a:lnTo>
                    <a:lnTo>
                      <a:pt x="26" y="6"/>
                    </a:lnTo>
                    <a:lnTo>
                      <a:pt x="21" y="8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4" y="37"/>
                    </a:lnTo>
                    <a:lnTo>
                      <a:pt x="14" y="41"/>
                    </a:lnTo>
                    <a:lnTo>
                      <a:pt x="16" y="44"/>
                    </a:lnTo>
                    <a:lnTo>
                      <a:pt x="17" y="46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6"/>
                    </a:lnTo>
                    <a:lnTo>
                      <a:pt x="6" y="44"/>
                    </a:lnTo>
                    <a:lnTo>
                      <a:pt x="6" y="41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09"/>
              <p:cNvSpPr>
                <a:spLocks noEditPoints="1"/>
              </p:cNvSpPr>
              <p:nvPr/>
            </p:nvSpPr>
            <p:spPr bwMode="auto">
              <a:xfrm>
                <a:off x="4156074" y="5214937"/>
                <a:ext cx="79375" cy="111125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18" y="15"/>
                  </a:cxn>
                  <a:cxn ang="0">
                    <a:pos x="18" y="36"/>
                  </a:cxn>
                  <a:cxn ang="0">
                    <a:pos x="19" y="41"/>
                  </a:cxn>
                  <a:cxn ang="0">
                    <a:pos x="24" y="46"/>
                  </a:cxn>
                  <a:cxn ang="0">
                    <a:pos x="34" y="46"/>
                  </a:cxn>
                  <a:cxn ang="0">
                    <a:pos x="39" y="37"/>
                  </a:cxn>
                  <a:cxn ang="0">
                    <a:pos x="42" y="28"/>
                  </a:cxn>
                  <a:cxn ang="0">
                    <a:pos x="39" y="16"/>
                  </a:cxn>
                  <a:cxn ang="0">
                    <a:pos x="32" y="10"/>
                  </a:cxn>
                  <a:cxn ang="0">
                    <a:pos x="16" y="0"/>
                  </a:cxn>
                  <a:cxn ang="0">
                    <a:pos x="18" y="11"/>
                  </a:cxn>
                  <a:cxn ang="0">
                    <a:pos x="24" y="3"/>
                  </a:cxn>
                  <a:cxn ang="0">
                    <a:pos x="32" y="0"/>
                  </a:cxn>
                  <a:cxn ang="0">
                    <a:pos x="41" y="3"/>
                  </a:cxn>
                  <a:cxn ang="0">
                    <a:pos x="47" y="11"/>
                  </a:cxn>
                  <a:cxn ang="0">
                    <a:pos x="50" y="23"/>
                  </a:cxn>
                  <a:cxn ang="0">
                    <a:pos x="47" y="37"/>
                  </a:cxn>
                  <a:cxn ang="0">
                    <a:pos x="39" y="46"/>
                  </a:cxn>
                  <a:cxn ang="0">
                    <a:pos x="29" y="49"/>
                  </a:cxn>
                  <a:cxn ang="0">
                    <a:pos x="23" y="47"/>
                  </a:cxn>
                  <a:cxn ang="0">
                    <a:pos x="18" y="46"/>
                  </a:cxn>
                  <a:cxn ang="0">
                    <a:pos x="18" y="63"/>
                  </a:cxn>
                  <a:cxn ang="0">
                    <a:pos x="19" y="68"/>
                  </a:cxn>
                  <a:cxn ang="0">
                    <a:pos x="24" y="70"/>
                  </a:cxn>
                  <a:cxn ang="0">
                    <a:pos x="0" y="70"/>
                  </a:cxn>
                  <a:cxn ang="0">
                    <a:pos x="1" y="70"/>
                  </a:cxn>
                  <a:cxn ang="0">
                    <a:pos x="6" y="68"/>
                  </a:cxn>
                  <a:cxn ang="0">
                    <a:pos x="10" y="63"/>
                  </a:cxn>
                  <a:cxn ang="0">
                    <a:pos x="10" y="15"/>
                  </a:cxn>
                  <a:cxn ang="0">
                    <a:pos x="8" y="8"/>
                  </a:cxn>
                  <a:cxn ang="0">
                    <a:pos x="6" y="6"/>
                  </a:cxn>
                  <a:cxn ang="0">
                    <a:pos x="3" y="6"/>
                  </a:cxn>
                </a:cxnLst>
                <a:rect l="0" t="0" r="r" b="b"/>
                <a:pathLst>
                  <a:path w="50" h="70">
                    <a:moveTo>
                      <a:pt x="29" y="8"/>
                    </a:moveTo>
                    <a:lnTo>
                      <a:pt x="24" y="10"/>
                    </a:lnTo>
                    <a:lnTo>
                      <a:pt x="21" y="11"/>
                    </a:lnTo>
                    <a:lnTo>
                      <a:pt x="18" y="15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19" y="41"/>
                    </a:lnTo>
                    <a:lnTo>
                      <a:pt x="21" y="44"/>
                    </a:lnTo>
                    <a:lnTo>
                      <a:pt x="24" y="46"/>
                    </a:lnTo>
                    <a:lnTo>
                      <a:pt x="29" y="46"/>
                    </a:lnTo>
                    <a:lnTo>
                      <a:pt x="34" y="46"/>
                    </a:lnTo>
                    <a:lnTo>
                      <a:pt x="37" y="42"/>
                    </a:lnTo>
                    <a:lnTo>
                      <a:pt x="39" y="37"/>
                    </a:lnTo>
                    <a:lnTo>
                      <a:pt x="41" y="34"/>
                    </a:lnTo>
                    <a:lnTo>
                      <a:pt x="42" y="28"/>
                    </a:lnTo>
                    <a:lnTo>
                      <a:pt x="41" y="21"/>
                    </a:lnTo>
                    <a:lnTo>
                      <a:pt x="39" y="16"/>
                    </a:lnTo>
                    <a:lnTo>
                      <a:pt x="37" y="11"/>
                    </a:lnTo>
                    <a:lnTo>
                      <a:pt x="32" y="10"/>
                    </a:lnTo>
                    <a:lnTo>
                      <a:pt x="29" y="8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18" y="11"/>
                    </a:lnTo>
                    <a:lnTo>
                      <a:pt x="21" y="6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7" y="2"/>
                    </a:lnTo>
                    <a:lnTo>
                      <a:pt x="41" y="3"/>
                    </a:lnTo>
                    <a:lnTo>
                      <a:pt x="44" y="6"/>
                    </a:lnTo>
                    <a:lnTo>
                      <a:pt x="47" y="11"/>
                    </a:lnTo>
                    <a:lnTo>
                      <a:pt x="49" y="16"/>
                    </a:lnTo>
                    <a:lnTo>
                      <a:pt x="50" y="23"/>
                    </a:lnTo>
                    <a:lnTo>
                      <a:pt x="49" y="31"/>
                    </a:lnTo>
                    <a:lnTo>
                      <a:pt x="47" y="37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4" y="49"/>
                    </a:lnTo>
                    <a:lnTo>
                      <a:pt x="29" y="49"/>
                    </a:lnTo>
                    <a:lnTo>
                      <a:pt x="26" y="49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8" y="46"/>
                    </a:lnTo>
                    <a:lnTo>
                      <a:pt x="18" y="60"/>
                    </a:lnTo>
                    <a:lnTo>
                      <a:pt x="18" y="63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21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5" y="70"/>
                    </a:lnTo>
                    <a:lnTo>
                      <a:pt x="6" y="68"/>
                    </a:lnTo>
                    <a:lnTo>
                      <a:pt x="8" y="67"/>
                    </a:lnTo>
                    <a:lnTo>
                      <a:pt x="10" y="63"/>
                    </a:lnTo>
                    <a:lnTo>
                      <a:pt x="10" y="60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10"/>
              <p:cNvSpPr>
                <a:spLocks/>
              </p:cNvSpPr>
              <p:nvPr/>
            </p:nvSpPr>
            <p:spPr bwMode="auto">
              <a:xfrm>
                <a:off x="4241799" y="5214937"/>
                <a:ext cx="53975" cy="7461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0"/>
                  </a:cxn>
                  <a:cxn ang="0">
                    <a:pos x="16" y="13"/>
                  </a:cxn>
                  <a:cxn ang="0">
                    <a:pos x="19" y="6"/>
                  </a:cxn>
                  <a:cxn ang="0">
                    <a:pos x="24" y="2"/>
                  </a:cxn>
                  <a:cxn ang="0">
                    <a:pos x="27" y="0"/>
                  </a:cxn>
                  <a:cxn ang="0">
                    <a:pos x="31" y="2"/>
                  </a:cxn>
                  <a:cxn ang="0">
                    <a:pos x="32" y="3"/>
                  </a:cxn>
                  <a:cxn ang="0">
                    <a:pos x="34" y="5"/>
                  </a:cxn>
                  <a:cxn ang="0">
                    <a:pos x="34" y="6"/>
                  </a:cxn>
                  <a:cxn ang="0">
                    <a:pos x="34" y="10"/>
                  </a:cxn>
                  <a:cxn ang="0">
                    <a:pos x="32" y="11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7" y="11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21" y="10"/>
                  </a:cxn>
                  <a:cxn ang="0">
                    <a:pos x="17" y="11"/>
                  </a:cxn>
                  <a:cxn ang="0">
                    <a:pos x="16" y="16"/>
                  </a:cxn>
                  <a:cxn ang="0">
                    <a:pos x="16" y="37"/>
                  </a:cxn>
                  <a:cxn ang="0">
                    <a:pos x="16" y="41"/>
                  </a:cxn>
                  <a:cxn ang="0">
                    <a:pos x="16" y="44"/>
                  </a:cxn>
                  <a:cxn ang="0">
                    <a:pos x="19" y="46"/>
                  </a:cxn>
                  <a:cxn ang="0">
                    <a:pos x="21" y="47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4" y="46"/>
                  </a:cxn>
                  <a:cxn ang="0">
                    <a:pos x="6" y="44"/>
                  </a:cxn>
                  <a:cxn ang="0">
                    <a:pos x="6" y="42"/>
                  </a:cxn>
                  <a:cxn ang="0">
                    <a:pos x="6" y="41"/>
                  </a:cxn>
                  <a:cxn ang="0">
                    <a:pos x="6" y="37"/>
                  </a:cxn>
                  <a:cxn ang="0">
                    <a:pos x="6" y="19"/>
                  </a:cxn>
                  <a:cxn ang="0">
                    <a:pos x="6" y="15"/>
                  </a:cxn>
                  <a:cxn ang="0">
                    <a:pos x="6" y="11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14" y="0"/>
                  </a:cxn>
                </a:cxnLst>
                <a:rect l="0" t="0" r="r" b="b"/>
                <a:pathLst>
                  <a:path w="34" h="47">
                    <a:moveTo>
                      <a:pt x="14" y="0"/>
                    </a:moveTo>
                    <a:lnTo>
                      <a:pt x="16" y="0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4" y="2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1" y="10"/>
                    </a:lnTo>
                    <a:lnTo>
                      <a:pt x="17" y="11"/>
                    </a:lnTo>
                    <a:lnTo>
                      <a:pt x="16" y="16"/>
                    </a:lnTo>
                    <a:lnTo>
                      <a:pt x="16" y="37"/>
                    </a:lnTo>
                    <a:lnTo>
                      <a:pt x="16" y="41"/>
                    </a:lnTo>
                    <a:lnTo>
                      <a:pt x="16" y="44"/>
                    </a:lnTo>
                    <a:lnTo>
                      <a:pt x="19" y="46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11"/>
              <p:cNvSpPr>
                <a:spLocks noEditPoints="1"/>
              </p:cNvSpPr>
              <p:nvPr/>
            </p:nvSpPr>
            <p:spPr bwMode="auto">
              <a:xfrm>
                <a:off x="4300537" y="5214937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28" y="16"/>
                  </a:cxn>
                  <a:cxn ang="0">
                    <a:pos x="28" y="11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1" y="3"/>
                  </a:cxn>
                  <a:cxn ang="0">
                    <a:pos x="34" y="5"/>
                  </a:cxn>
                  <a:cxn ang="0">
                    <a:pos x="38" y="10"/>
                  </a:cxn>
                  <a:cxn ang="0">
                    <a:pos x="39" y="13"/>
                  </a:cxn>
                  <a:cxn ang="0">
                    <a:pos x="39" y="19"/>
                  </a:cxn>
                  <a:cxn ang="0">
                    <a:pos x="8" y="19"/>
                  </a:cxn>
                  <a:cxn ang="0">
                    <a:pos x="8" y="24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20" y="39"/>
                  </a:cxn>
                  <a:cxn ang="0">
                    <a:pos x="24" y="41"/>
                  </a:cxn>
                  <a:cxn ang="0">
                    <a:pos x="29" y="41"/>
                  </a:cxn>
                  <a:cxn ang="0">
                    <a:pos x="33" y="39"/>
                  </a:cxn>
                  <a:cxn ang="0">
                    <a:pos x="36" y="36"/>
                  </a:cxn>
                  <a:cxn ang="0">
                    <a:pos x="38" y="29"/>
                  </a:cxn>
                  <a:cxn ang="0">
                    <a:pos x="39" y="31"/>
                  </a:cxn>
                  <a:cxn ang="0">
                    <a:pos x="38" y="37"/>
                  </a:cxn>
                  <a:cxn ang="0">
                    <a:pos x="33" y="44"/>
                  </a:cxn>
                  <a:cxn ang="0">
                    <a:pos x="29" y="47"/>
                  </a:cxn>
                  <a:cxn ang="0">
                    <a:pos x="24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7" y="42"/>
                  </a:cxn>
                  <a:cxn ang="0">
                    <a:pos x="3" y="37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3" y="11"/>
                  </a:cxn>
                  <a:cxn ang="0">
                    <a:pos x="7" y="6"/>
                  </a:cxn>
                  <a:cxn ang="0">
                    <a:pos x="10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5" y="5"/>
                    </a:lnTo>
                    <a:lnTo>
                      <a:pt x="11" y="6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28" y="16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8" y="10"/>
                    </a:lnTo>
                    <a:lnTo>
                      <a:pt x="39" y="13"/>
                    </a:lnTo>
                    <a:lnTo>
                      <a:pt x="39" y="19"/>
                    </a:lnTo>
                    <a:lnTo>
                      <a:pt x="8" y="19"/>
                    </a:lnTo>
                    <a:lnTo>
                      <a:pt x="8" y="24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4" y="41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6" y="36"/>
                    </a:lnTo>
                    <a:lnTo>
                      <a:pt x="38" y="29"/>
                    </a:lnTo>
                    <a:lnTo>
                      <a:pt x="39" y="31"/>
                    </a:lnTo>
                    <a:lnTo>
                      <a:pt x="38" y="37"/>
                    </a:lnTo>
                    <a:lnTo>
                      <a:pt x="33" y="44"/>
                    </a:lnTo>
                    <a:lnTo>
                      <a:pt x="29" y="47"/>
                    </a:lnTo>
                    <a:lnTo>
                      <a:pt x="24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7" y="4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3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12"/>
              <p:cNvSpPr>
                <a:spLocks/>
              </p:cNvSpPr>
              <p:nvPr/>
            </p:nvSpPr>
            <p:spPr bwMode="auto">
              <a:xfrm>
                <a:off x="4378324" y="5214937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4" y="3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16"/>
                  </a:cxn>
                  <a:cxn ang="0">
                    <a:pos x="26" y="16"/>
                  </a:cxn>
                  <a:cxn ang="0">
                    <a:pos x="24" y="10"/>
                  </a:cxn>
                  <a:cxn ang="0">
                    <a:pos x="21" y="6"/>
                  </a:cxn>
                  <a:cxn ang="0">
                    <a:pos x="18" y="5"/>
                  </a:cxn>
                  <a:cxn ang="0">
                    <a:pos x="15" y="3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3" y="18"/>
                  </a:cxn>
                  <a:cxn ang="0">
                    <a:pos x="21" y="23"/>
                  </a:cxn>
                  <a:cxn ang="0">
                    <a:pos x="26" y="26"/>
                  </a:cxn>
                  <a:cxn ang="0">
                    <a:pos x="29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1" y="49"/>
                  </a:cxn>
                  <a:cxn ang="0">
                    <a:pos x="15" y="49"/>
                  </a:cxn>
                  <a:cxn ang="0">
                    <a:pos x="11" y="49"/>
                  </a:cxn>
                  <a:cxn ang="0">
                    <a:pos x="5" y="47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3" y="39"/>
                  </a:cxn>
                  <a:cxn ang="0">
                    <a:pos x="6" y="42"/>
                  </a:cxn>
                  <a:cxn ang="0">
                    <a:pos x="11" y="46"/>
                  </a:cxn>
                  <a:cxn ang="0">
                    <a:pos x="15" y="46"/>
                  </a:cxn>
                  <a:cxn ang="0">
                    <a:pos x="18" y="46"/>
                  </a:cxn>
                  <a:cxn ang="0">
                    <a:pos x="21" y="44"/>
                  </a:cxn>
                  <a:cxn ang="0">
                    <a:pos x="23" y="42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1" y="32"/>
                  </a:cxn>
                  <a:cxn ang="0">
                    <a:pos x="18" y="31"/>
                  </a:cxn>
                  <a:cxn ang="0">
                    <a:pos x="11" y="28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8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8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1" y="6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3" y="18"/>
                    </a:lnTo>
                    <a:lnTo>
                      <a:pt x="21" y="23"/>
                    </a:lnTo>
                    <a:lnTo>
                      <a:pt x="26" y="26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6" y="46"/>
                    </a:lnTo>
                    <a:lnTo>
                      <a:pt x="21" y="49"/>
                    </a:lnTo>
                    <a:lnTo>
                      <a:pt x="15" y="49"/>
                    </a:lnTo>
                    <a:lnTo>
                      <a:pt x="11" y="49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3" y="39"/>
                    </a:lnTo>
                    <a:lnTo>
                      <a:pt x="6" y="42"/>
                    </a:lnTo>
                    <a:lnTo>
                      <a:pt x="11" y="46"/>
                    </a:lnTo>
                    <a:lnTo>
                      <a:pt x="15" y="46"/>
                    </a:lnTo>
                    <a:lnTo>
                      <a:pt x="18" y="46"/>
                    </a:lnTo>
                    <a:lnTo>
                      <a:pt x="21" y="44"/>
                    </a:lnTo>
                    <a:lnTo>
                      <a:pt x="23" y="42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1" y="32"/>
                    </a:lnTo>
                    <a:lnTo>
                      <a:pt x="18" y="31"/>
                    </a:lnTo>
                    <a:lnTo>
                      <a:pt x="11" y="28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313"/>
              <p:cNvSpPr>
                <a:spLocks/>
              </p:cNvSpPr>
              <p:nvPr/>
            </p:nvSpPr>
            <p:spPr bwMode="auto">
              <a:xfrm>
                <a:off x="4440237" y="5214937"/>
                <a:ext cx="52388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6" y="2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8" y="8"/>
                  </a:cxn>
                  <a:cxn ang="0">
                    <a:pos x="7" y="10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5" y="18"/>
                  </a:cxn>
                  <a:cxn ang="0">
                    <a:pos x="21" y="23"/>
                  </a:cxn>
                  <a:cxn ang="0">
                    <a:pos x="28" y="26"/>
                  </a:cxn>
                  <a:cxn ang="0">
                    <a:pos x="31" y="31"/>
                  </a:cxn>
                  <a:cxn ang="0">
                    <a:pos x="33" y="36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8" y="46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9"/>
                  </a:cxn>
                  <a:cxn ang="0">
                    <a:pos x="7" y="47"/>
                  </a:cxn>
                  <a:cxn ang="0">
                    <a:pos x="3" y="47"/>
                  </a:cxn>
                  <a:cxn ang="0">
                    <a:pos x="3" y="47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3" y="39"/>
                  </a:cxn>
                  <a:cxn ang="0">
                    <a:pos x="7" y="42"/>
                  </a:cxn>
                  <a:cxn ang="0">
                    <a:pos x="11" y="46"/>
                  </a:cxn>
                  <a:cxn ang="0">
                    <a:pos x="16" y="46"/>
                  </a:cxn>
                  <a:cxn ang="0">
                    <a:pos x="20" y="46"/>
                  </a:cxn>
                  <a:cxn ang="0">
                    <a:pos x="23" y="44"/>
                  </a:cxn>
                  <a:cxn ang="0">
                    <a:pos x="24" y="42"/>
                  </a:cxn>
                  <a:cxn ang="0">
                    <a:pos x="24" y="39"/>
                  </a:cxn>
                  <a:cxn ang="0">
                    <a:pos x="24" y="36"/>
                  </a:cxn>
                  <a:cxn ang="0">
                    <a:pos x="23" y="32"/>
                  </a:cxn>
                  <a:cxn ang="0">
                    <a:pos x="18" y="31"/>
                  </a:cxn>
                  <a:cxn ang="0">
                    <a:pos x="13" y="28"/>
                  </a:cxn>
                  <a:cxn ang="0">
                    <a:pos x="7" y="24"/>
                  </a:cxn>
                  <a:cxn ang="0">
                    <a:pos x="3" y="21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5" y="0"/>
                  </a:cxn>
                </a:cxnLst>
                <a:rect l="0" t="0" r="r" b="b"/>
                <a:pathLst>
                  <a:path w="33" h="49">
                    <a:moveTo>
                      <a:pt x="15" y="0"/>
                    </a:moveTo>
                    <a:lnTo>
                      <a:pt x="18" y="2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6" y="10"/>
                    </a:lnTo>
                    <a:lnTo>
                      <a:pt x="23" y="6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5" y="18"/>
                    </a:lnTo>
                    <a:lnTo>
                      <a:pt x="21" y="23"/>
                    </a:lnTo>
                    <a:lnTo>
                      <a:pt x="28" y="26"/>
                    </a:lnTo>
                    <a:lnTo>
                      <a:pt x="31" y="31"/>
                    </a:lnTo>
                    <a:lnTo>
                      <a:pt x="33" y="36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8" y="46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3" y="39"/>
                    </a:lnTo>
                    <a:lnTo>
                      <a:pt x="7" y="42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20" y="46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4" y="36"/>
                    </a:lnTo>
                    <a:lnTo>
                      <a:pt x="23" y="32"/>
                    </a:lnTo>
                    <a:lnTo>
                      <a:pt x="18" y="31"/>
                    </a:lnTo>
                    <a:lnTo>
                      <a:pt x="13" y="28"/>
                    </a:lnTo>
                    <a:lnTo>
                      <a:pt x="7" y="24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14"/>
              <p:cNvSpPr>
                <a:spLocks/>
              </p:cNvSpPr>
              <p:nvPr/>
            </p:nvSpPr>
            <p:spPr bwMode="auto">
              <a:xfrm>
                <a:off x="3843337" y="5383212"/>
                <a:ext cx="63500" cy="1143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2" y="0"/>
                  </a:cxn>
                  <a:cxn ang="0">
                    <a:pos x="37" y="3"/>
                  </a:cxn>
                  <a:cxn ang="0">
                    <a:pos x="40" y="5"/>
                  </a:cxn>
                  <a:cxn ang="0">
                    <a:pos x="40" y="8"/>
                  </a:cxn>
                  <a:cxn ang="0">
                    <a:pos x="39" y="11"/>
                  </a:cxn>
                  <a:cxn ang="0">
                    <a:pos x="37" y="13"/>
                  </a:cxn>
                  <a:cxn ang="0">
                    <a:pos x="34" y="11"/>
                  </a:cxn>
                  <a:cxn ang="0">
                    <a:pos x="32" y="10"/>
                  </a:cxn>
                  <a:cxn ang="0">
                    <a:pos x="31" y="8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4" y="3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8" y="14"/>
                  </a:cxn>
                  <a:cxn ang="0">
                    <a:pos x="18" y="21"/>
                  </a:cxn>
                  <a:cxn ang="0">
                    <a:pos x="18" y="26"/>
                  </a:cxn>
                  <a:cxn ang="0">
                    <a:pos x="29" y="26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18" y="60"/>
                  </a:cxn>
                  <a:cxn ang="0">
                    <a:pos x="18" y="65"/>
                  </a:cxn>
                  <a:cxn ang="0">
                    <a:pos x="18" y="68"/>
                  </a:cxn>
                  <a:cxn ang="0">
                    <a:pos x="21" y="70"/>
                  </a:cxn>
                  <a:cxn ang="0">
                    <a:pos x="24" y="70"/>
                  </a:cxn>
                  <a:cxn ang="0">
                    <a:pos x="27" y="70"/>
                  </a:cxn>
                  <a:cxn ang="0">
                    <a:pos x="27" y="72"/>
                  </a:cxn>
                  <a:cxn ang="0">
                    <a:pos x="0" y="72"/>
                  </a:cxn>
                  <a:cxn ang="0">
                    <a:pos x="0" y="70"/>
                  </a:cxn>
                  <a:cxn ang="0">
                    <a:pos x="1" y="70"/>
                  </a:cxn>
                  <a:cxn ang="0">
                    <a:pos x="6" y="70"/>
                  </a:cxn>
                  <a:cxn ang="0">
                    <a:pos x="6" y="68"/>
                  </a:cxn>
                  <a:cxn ang="0">
                    <a:pos x="8" y="67"/>
                  </a:cxn>
                  <a:cxn ang="0">
                    <a:pos x="8" y="63"/>
                  </a:cxn>
                  <a:cxn ang="0">
                    <a:pos x="8" y="60"/>
                  </a:cxn>
                  <a:cxn ang="0">
                    <a:pos x="8" y="29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8" y="26"/>
                  </a:cxn>
                  <a:cxn ang="0">
                    <a:pos x="8" y="23"/>
                  </a:cxn>
                  <a:cxn ang="0">
                    <a:pos x="9" y="16"/>
                  </a:cxn>
                  <a:cxn ang="0">
                    <a:pos x="11" y="10"/>
                  </a:cxn>
                  <a:cxn ang="0">
                    <a:pos x="13" y="6"/>
                  </a:cxn>
                  <a:cxn ang="0">
                    <a:pos x="18" y="1"/>
                  </a:cxn>
                  <a:cxn ang="0">
                    <a:pos x="22" y="0"/>
                  </a:cxn>
                  <a:cxn ang="0">
                    <a:pos x="27" y="0"/>
                  </a:cxn>
                </a:cxnLst>
                <a:rect l="0" t="0" r="r" b="b"/>
                <a:pathLst>
                  <a:path w="40" h="72">
                    <a:moveTo>
                      <a:pt x="27" y="0"/>
                    </a:moveTo>
                    <a:lnTo>
                      <a:pt x="32" y="0"/>
                    </a:lnTo>
                    <a:lnTo>
                      <a:pt x="37" y="3"/>
                    </a:lnTo>
                    <a:lnTo>
                      <a:pt x="40" y="5"/>
                    </a:lnTo>
                    <a:lnTo>
                      <a:pt x="40" y="8"/>
                    </a:lnTo>
                    <a:lnTo>
                      <a:pt x="39" y="11"/>
                    </a:lnTo>
                    <a:lnTo>
                      <a:pt x="37" y="13"/>
                    </a:lnTo>
                    <a:lnTo>
                      <a:pt x="34" y="11"/>
                    </a:lnTo>
                    <a:lnTo>
                      <a:pt x="32" y="10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8" y="21"/>
                    </a:lnTo>
                    <a:lnTo>
                      <a:pt x="18" y="26"/>
                    </a:lnTo>
                    <a:lnTo>
                      <a:pt x="29" y="26"/>
                    </a:lnTo>
                    <a:lnTo>
                      <a:pt x="29" y="29"/>
                    </a:lnTo>
                    <a:lnTo>
                      <a:pt x="18" y="29"/>
                    </a:lnTo>
                    <a:lnTo>
                      <a:pt x="18" y="60"/>
                    </a:lnTo>
                    <a:lnTo>
                      <a:pt x="18" y="65"/>
                    </a:lnTo>
                    <a:lnTo>
                      <a:pt x="18" y="68"/>
                    </a:lnTo>
                    <a:lnTo>
                      <a:pt x="21" y="70"/>
                    </a:lnTo>
                    <a:lnTo>
                      <a:pt x="24" y="70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8" y="67"/>
                    </a:lnTo>
                    <a:lnTo>
                      <a:pt x="8" y="63"/>
                    </a:lnTo>
                    <a:lnTo>
                      <a:pt x="8" y="60"/>
                    </a:lnTo>
                    <a:lnTo>
                      <a:pt x="8" y="29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9" y="16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15"/>
              <p:cNvSpPr>
                <a:spLocks noEditPoints="1"/>
              </p:cNvSpPr>
              <p:nvPr/>
            </p:nvSpPr>
            <p:spPr bwMode="auto">
              <a:xfrm>
                <a:off x="3897312" y="5421312"/>
                <a:ext cx="58738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4" y="4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28" y="15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19" y="4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2" y="5"/>
                  </a:cxn>
                  <a:cxn ang="0">
                    <a:pos x="36" y="8"/>
                  </a:cxn>
                  <a:cxn ang="0">
                    <a:pos x="37" y="13"/>
                  </a:cxn>
                  <a:cxn ang="0">
                    <a:pos x="37" y="18"/>
                  </a:cxn>
                  <a:cxn ang="0">
                    <a:pos x="6" y="18"/>
                  </a:cxn>
                  <a:cxn ang="0">
                    <a:pos x="8" y="25"/>
                  </a:cxn>
                  <a:cxn ang="0">
                    <a:pos x="10" y="30"/>
                  </a:cxn>
                  <a:cxn ang="0">
                    <a:pos x="11" y="34"/>
                  </a:cxn>
                  <a:cxn ang="0">
                    <a:pos x="14" y="38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8" y="39"/>
                  </a:cxn>
                  <a:cxn ang="0">
                    <a:pos x="31" y="38"/>
                  </a:cxn>
                  <a:cxn ang="0">
                    <a:pos x="34" y="34"/>
                  </a:cxn>
                  <a:cxn ang="0">
                    <a:pos x="37" y="30"/>
                  </a:cxn>
                  <a:cxn ang="0">
                    <a:pos x="37" y="30"/>
                  </a:cxn>
                  <a:cxn ang="0">
                    <a:pos x="36" y="38"/>
                  </a:cxn>
                  <a:cxn ang="0">
                    <a:pos x="32" y="43"/>
                  </a:cxn>
                  <a:cxn ang="0">
                    <a:pos x="28" y="46"/>
                  </a:cxn>
                  <a:cxn ang="0">
                    <a:pos x="24" y="48"/>
                  </a:cxn>
                  <a:cxn ang="0">
                    <a:pos x="19" y="49"/>
                  </a:cxn>
                  <a:cxn ang="0">
                    <a:pos x="14" y="48"/>
                  </a:cxn>
                  <a:cxn ang="0">
                    <a:pos x="10" y="46"/>
                  </a:cxn>
                  <a:cxn ang="0">
                    <a:pos x="5" y="43"/>
                  </a:cxn>
                  <a:cxn ang="0">
                    <a:pos x="1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10" y="4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7" h="49">
                    <a:moveTo>
                      <a:pt x="18" y="4"/>
                    </a:moveTo>
                    <a:lnTo>
                      <a:pt x="14" y="4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19" y="4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7" y="13"/>
                    </a:lnTo>
                    <a:lnTo>
                      <a:pt x="37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11" y="34"/>
                    </a:lnTo>
                    <a:lnTo>
                      <a:pt x="14" y="38"/>
                    </a:lnTo>
                    <a:lnTo>
                      <a:pt x="19" y="39"/>
                    </a:lnTo>
                    <a:lnTo>
                      <a:pt x="23" y="39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6" y="38"/>
                    </a:lnTo>
                    <a:lnTo>
                      <a:pt x="32" y="43"/>
                    </a:lnTo>
                    <a:lnTo>
                      <a:pt x="28" y="46"/>
                    </a:lnTo>
                    <a:lnTo>
                      <a:pt x="24" y="48"/>
                    </a:lnTo>
                    <a:lnTo>
                      <a:pt x="19" y="49"/>
                    </a:lnTo>
                    <a:lnTo>
                      <a:pt x="14" y="48"/>
                    </a:lnTo>
                    <a:lnTo>
                      <a:pt x="10" y="46"/>
                    </a:lnTo>
                    <a:lnTo>
                      <a:pt x="5" y="43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16"/>
              <p:cNvSpPr>
                <a:spLocks noEditPoints="1"/>
              </p:cNvSpPr>
              <p:nvPr/>
            </p:nvSpPr>
            <p:spPr bwMode="auto">
              <a:xfrm>
                <a:off x="3968749" y="5421312"/>
                <a:ext cx="68263" cy="77788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17" y="25"/>
                  </a:cxn>
                  <a:cxn ang="0">
                    <a:pos x="10" y="30"/>
                  </a:cxn>
                  <a:cxn ang="0">
                    <a:pos x="9" y="34"/>
                  </a:cxn>
                  <a:cxn ang="0">
                    <a:pos x="12" y="39"/>
                  </a:cxn>
                  <a:cxn ang="0">
                    <a:pos x="17" y="43"/>
                  </a:cxn>
                  <a:cxn ang="0">
                    <a:pos x="23" y="39"/>
                  </a:cxn>
                  <a:cxn ang="0">
                    <a:pos x="27" y="20"/>
                  </a:cxn>
                  <a:cxn ang="0">
                    <a:pos x="25" y="0"/>
                  </a:cxn>
                  <a:cxn ang="0">
                    <a:pos x="33" y="4"/>
                  </a:cxn>
                  <a:cxn ang="0">
                    <a:pos x="35" y="10"/>
                  </a:cxn>
                  <a:cxn ang="0">
                    <a:pos x="35" y="31"/>
                  </a:cxn>
                  <a:cxn ang="0">
                    <a:pos x="35" y="39"/>
                  </a:cxn>
                  <a:cxn ang="0">
                    <a:pos x="38" y="43"/>
                  </a:cxn>
                  <a:cxn ang="0">
                    <a:pos x="40" y="41"/>
                  </a:cxn>
                  <a:cxn ang="0">
                    <a:pos x="43" y="41"/>
                  </a:cxn>
                  <a:cxn ang="0">
                    <a:pos x="35" y="48"/>
                  </a:cxn>
                  <a:cxn ang="0">
                    <a:pos x="30" y="48"/>
                  </a:cxn>
                  <a:cxn ang="0">
                    <a:pos x="27" y="44"/>
                  </a:cxn>
                  <a:cxn ang="0">
                    <a:pos x="22" y="44"/>
                  </a:cxn>
                  <a:cxn ang="0">
                    <a:pos x="17" y="48"/>
                  </a:cxn>
                  <a:cxn ang="0">
                    <a:pos x="12" y="49"/>
                  </a:cxn>
                  <a:cxn ang="0">
                    <a:pos x="4" y="46"/>
                  </a:cxn>
                  <a:cxn ang="0">
                    <a:pos x="0" y="36"/>
                  </a:cxn>
                  <a:cxn ang="0">
                    <a:pos x="2" y="31"/>
                  </a:cxn>
                  <a:cxn ang="0">
                    <a:pos x="9" y="25"/>
                  </a:cxn>
                  <a:cxn ang="0">
                    <a:pos x="20" y="20"/>
                  </a:cxn>
                  <a:cxn ang="0">
                    <a:pos x="27" y="15"/>
                  </a:cxn>
                  <a:cxn ang="0">
                    <a:pos x="25" y="8"/>
                  </a:cxn>
                  <a:cxn ang="0">
                    <a:pos x="22" y="4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12" y="12"/>
                  </a:cxn>
                  <a:cxn ang="0">
                    <a:pos x="10" y="17"/>
                  </a:cxn>
                  <a:cxn ang="0">
                    <a:pos x="7" y="17"/>
                  </a:cxn>
                  <a:cxn ang="0">
                    <a:pos x="4" y="17"/>
                  </a:cxn>
                  <a:cxn ang="0">
                    <a:pos x="2" y="12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43" h="49">
                    <a:moveTo>
                      <a:pt x="27" y="20"/>
                    </a:moveTo>
                    <a:lnTo>
                      <a:pt x="22" y="23"/>
                    </a:lnTo>
                    <a:lnTo>
                      <a:pt x="18" y="23"/>
                    </a:lnTo>
                    <a:lnTo>
                      <a:pt x="17" y="25"/>
                    </a:lnTo>
                    <a:lnTo>
                      <a:pt x="13" y="26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10" y="38"/>
                    </a:lnTo>
                    <a:lnTo>
                      <a:pt x="12" y="39"/>
                    </a:lnTo>
                    <a:lnTo>
                      <a:pt x="13" y="41"/>
                    </a:lnTo>
                    <a:lnTo>
                      <a:pt x="17" y="43"/>
                    </a:lnTo>
                    <a:lnTo>
                      <a:pt x="20" y="41"/>
                    </a:lnTo>
                    <a:lnTo>
                      <a:pt x="23" y="39"/>
                    </a:lnTo>
                    <a:lnTo>
                      <a:pt x="27" y="38"/>
                    </a:lnTo>
                    <a:lnTo>
                      <a:pt x="27" y="20"/>
                    </a:lnTo>
                    <a:close/>
                    <a:moveTo>
                      <a:pt x="20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3" y="4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35" y="17"/>
                    </a:lnTo>
                    <a:lnTo>
                      <a:pt x="35" y="31"/>
                    </a:lnTo>
                    <a:lnTo>
                      <a:pt x="35" y="38"/>
                    </a:lnTo>
                    <a:lnTo>
                      <a:pt x="35" y="39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40" y="43"/>
                    </a:lnTo>
                    <a:lnTo>
                      <a:pt x="40" y="41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40" y="46"/>
                    </a:lnTo>
                    <a:lnTo>
                      <a:pt x="35" y="48"/>
                    </a:lnTo>
                    <a:lnTo>
                      <a:pt x="31" y="49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7" y="48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7" y="48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9" y="25"/>
                    </a:lnTo>
                    <a:lnTo>
                      <a:pt x="13" y="23"/>
                    </a:lnTo>
                    <a:lnTo>
                      <a:pt x="20" y="20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17"/>
              <p:cNvSpPr>
                <a:spLocks/>
              </p:cNvSpPr>
              <p:nvPr/>
            </p:nvSpPr>
            <p:spPr bwMode="auto">
              <a:xfrm>
                <a:off x="4038599" y="5399087"/>
                <a:ext cx="44450" cy="1000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17" y="16"/>
                  </a:cxn>
                  <a:cxn ang="0">
                    <a:pos x="27" y="16"/>
                  </a:cxn>
                  <a:cxn ang="0">
                    <a:pos x="27" y="19"/>
                  </a:cxn>
                  <a:cxn ang="0">
                    <a:pos x="17" y="19"/>
                  </a:cxn>
                  <a:cxn ang="0">
                    <a:pos x="17" y="48"/>
                  </a:cxn>
                  <a:cxn ang="0">
                    <a:pos x="17" y="52"/>
                  </a:cxn>
                  <a:cxn ang="0">
                    <a:pos x="17" y="55"/>
                  </a:cxn>
                  <a:cxn ang="0">
                    <a:pos x="18" y="55"/>
                  </a:cxn>
                  <a:cxn ang="0">
                    <a:pos x="20" y="57"/>
                  </a:cxn>
                  <a:cxn ang="0">
                    <a:pos x="25" y="55"/>
                  </a:cxn>
                  <a:cxn ang="0">
                    <a:pos x="27" y="53"/>
                  </a:cxn>
                  <a:cxn ang="0">
                    <a:pos x="28" y="53"/>
                  </a:cxn>
                  <a:cxn ang="0">
                    <a:pos x="27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7" y="63"/>
                  </a:cxn>
                  <a:cxn ang="0">
                    <a:pos x="12" y="62"/>
                  </a:cxn>
                  <a:cxn ang="0">
                    <a:pos x="10" y="60"/>
                  </a:cxn>
                  <a:cxn ang="0">
                    <a:pos x="9" y="58"/>
                  </a:cxn>
                  <a:cxn ang="0">
                    <a:pos x="7" y="55"/>
                  </a:cxn>
                  <a:cxn ang="0">
                    <a:pos x="7" y="50"/>
                  </a:cxn>
                  <a:cxn ang="0">
                    <a:pos x="7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5" y="13"/>
                  </a:cxn>
                  <a:cxn ang="0">
                    <a:pos x="12" y="8"/>
                  </a:cxn>
                  <a:cxn ang="0">
                    <a:pos x="13" y="4"/>
                  </a:cxn>
                  <a:cxn ang="0">
                    <a:pos x="15" y="0"/>
                  </a:cxn>
                </a:cxnLst>
                <a:rect l="0" t="0" r="r" b="b"/>
                <a:pathLst>
                  <a:path w="28" h="63">
                    <a:moveTo>
                      <a:pt x="15" y="0"/>
                    </a:moveTo>
                    <a:lnTo>
                      <a:pt x="17" y="0"/>
                    </a:lnTo>
                    <a:lnTo>
                      <a:pt x="17" y="16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17" y="19"/>
                    </a:lnTo>
                    <a:lnTo>
                      <a:pt x="17" y="48"/>
                    </a:lnTo>
                    <a:lnTo>
                      <a:pt x="17" y="52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20" y="57"/>
                    </a:lnTo>
                    <a:lnTo>
                      <a:pt x="25" y="55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7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7" y="63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9" y="58"/>
                    </a:lnTo>
                    <a:lnTo>
                      <a:pt x="7" y="55"/>
                    </a:lnTo>
                    <a:lnTo>
                      <a:pt x="7" y="50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12" y="8"/>
                    </a:lnTo>
                    <a:lnTo>
                      <a:pt x="13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18"/>
              <p:cNvSpPr>
                <a:spLocks/>
              </p:cNvSpPr>
              <p:nvPr/>
            </p:nvSpPr>
            <p:spPr bwMode="auto">
              <a:xfrm>
                <a:off x="4086224" y="5424487"/>
                <a:ext cx="79375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29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8" y="39"/>
                  </a:cxn>
                  <a:cxn ang="0">
                    <a:pos x="19" y="39"/>
                  </a:cxn>
                  <a:cxn ang="0">
                    <a:pos x="23" y="41"/>
                  </a:cxn>
                  <a:cxn ang="0">
                    <a:pos x="26" y="41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4" y="34"/>
                  </a:cxn>
                  <a:cxn ang="0">
                    <a:pos x="34" y="8"/>
                  </a:cxn>
                  <a:cxn ang="0">
                    <a:pos x="34" y="5"/>
                  </a:cxn>
                  <a:cxn ang="0">
                    <a:pos x="34" y="2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44" y="28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44" y="37"/>
                  </a:cxn>
                  <a:cxn ang="0">
                    <a:pos x="44" y="41"/>
                  </a:cxn>
                  <a:cxn ang="0">
                    <a:pos x="45" y="41"/>
                  </a:cxn>
                  <a:cxn ang="0">
                    <a:pos x="49" y="41"/>
                  </a:cxn>
                  <a:cxn ang="0">
                    <a:pos x="50" y="41"/>
                  </a:cxn>
                  <a:cxn ang="0">
                    <a:pos x="37" y="47"/>
                  </a:cxn>
                  <a:cxn ang="0">
                    <a:pos x="34" y="47"/>
                  </a:cxn>
                  <a:cxn ang="0">
                    <a:pos x="34" y="37"/>
                  </a:cxn>
                  <a:cxn ang="0">
                    <a:pos x="31" y="41"/>
                  </a:cxn>
                  <a:cxn ang="0">
                    <a:pos x="27" y="44"/>
                  </a:cxn>
                  <a:cxn ang="0">
                    <a:pos x="26" y="46"/>
                  </a:cxn>
                  <a:cxn ang="0">
                    <a:pos x="23" y="46"/>
                  </a:cxn>
                  <a:cxn ang="0">
                    <a:pos x="19" y="47"/>
                  </a:cxn>
                  <a:cxn ang="0">
                    <a:pos x="14" y="46"/>
                  </a:cxn>
                  <a:cxn ang="0">
                    <a:pos x="11" y="44"/>
                  </a:cxn>
                  <a:cxn ang="0">
                    <a:pos x="10" y="42"/>
                  </a:cxn>
                  <a:cxn ang="0">
                    <a:pos x="8" y="39"/>
                  </a:cxn>
                  <a:cxn ang="0">
                    <a:pos x="6" y="34"/>
                  </a:cxn>
                  <a:cxn ang="0">
                    <a:pos x="6" y="29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47">
                    <a:moveTo>
                      <a:pt x="0" y="0"/>
                    </a:moveTo>
                    <a:lnTo>
                      <a:pt x="14" y="0"/>
                    </a:lnTo>
                    <a:lnTo>
                      <a:pt x="14" y="29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4" y="8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9" y="41"/>
                    </a:lnTo>
                    <a:lnTo>
                      <a:pt x="50" y="41"/>
                    </a:lnTo>
                    <a:lnTo>
                      <a:pt x="37" y="47"/>
                    </a:lnTo>
                    <a:lnTo>
                      <a:pt x="34" y="47"/>
                    </a:lnTo>
                    <a:lnTo>
                      <a:pt x="34" y="37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26" y="46"/>
                    </a:lnTo>
                    <a:lnTo>
                      <a:pt x="23" y="46"/>
                    </a:lnTo>
                    <a:lnTo>
                      <a:pt x="19" y="47"/>
                    </a:lnTo>
                    <a:lnTo>
                      <a:pt x="14" y="46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19"/>
              <p:cNvSpPr>
                <a:spLocks/>
              </p:cNvSpPr>
              <p:nvPr/>
            </p:nvSpPr>
            <p:spPr bwMode="auto">
              <a:xfrm>
                <a:off x="4168774" y="5421312"/>
                <a:ext cx="53975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2"/>
                  </a:cxn>
                  <a:cxn ang="0">
                    <a:pos x="19" y="5"/>
                  </a:cxn>
                  <a:cxn ang="0">
                    <a:pos x="23" y="2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1" y="2"/>
                  </a:cxn>
                  <a:cxn ang="0">
                    <a:pos x="33" y="4"/>
                  </a:cxn>
                  <a:cxn ang="0">
                    <a:pos x="34" y="7"/>
                  </a:cxn>
                  <a:cxn ang="0">
                    <a:pos x="33" y="8"/>
                  </a:cxn>
                  <a:cxn ang="0">
                    <a:pos x="33" y="10"/>
                  </a:cxn>
                  <a:cxn ang="0">
                    <a:pos x="31" y="12"/>
                  </a:cxn>
                  <a:cxn ang="0">
                    <a:pos x="29" y="12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3" y="8"/>
                  </a:cxn>
                  <a:cxn ang="0">
                    <a:pos x="23" y="8"/>
                  </a:cxn>
                  <a:cxn ang="0">
                    <a:pos x="19" y="8"/>
                  </a:cxn>
                  <a:cxn ang="0">
                    <a:pos x="18" y="12"/>
                  </a:cxn>
                  <a:cxn ang="0">
                    <a:pos x="15" y="17"/>
                  </a:cxn>
                  <a:cxn ang="0">
                    <a:pos x="15" y="36"/>
                  </a:cxn>
                  <a:cxn ang="0">
                    <a:pos x="15" y="41"/>
                  </a:cxn>
                  <a:cxn ang="0">
                    <a:pos x="16" y="43"/>
                  </a:cxn>
                  <a:cxn ang="0">
                    <a:pos x="18" y="46"/>
                  </a:cxn>
                  <a:cxn ang="0">
                    <a:pos x="21" y="46"/>
                  </a:cxn>
                  <a:cxn ang="0">
                    <a:pos x="24" y="46"/>
                  </a:cxn>
                  <a:cxn ang="0">
                    <a:pos x="24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6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4" h="4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8" y="12"/>
                    </a:lnTo>
                    <a:lnTo>
                      <a:pt x="15" y="17"/>
                    </a:lnTo>
                    <a:lnTo>
                      <a:pt x="15" y="36"/>
                    </a:lnTo>
                    <a:lnTo>
                      <a:pt x="15" y="41"/>
                    </a:lnTo>
                    <a:lnTo>
                      <a:pt x="16" y="43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20"/>
              <p:cNvSpPr>
                <a:spLocks noEditPoints="1"/>
              </p:cNvSpPr>
              <p:nvPr/>
            </p:nvSpPr>
            <p:spPr bwMode="auto">
              <a:xfrm>
                <a:off x="4227512" y="5421312"/>
                <a:ext cx="60325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3" y="4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7" y="15"/>
                  </a:cxn>
                  <a:cxn ang="0">
                    <a:pos x="28" y="15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25" y="7"/>
                  </a:cxn>
                  <a:cxn ang="0">
                    <a:pos x="23" y="5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3" y="5"/>
                  </a:cxn>
                  <a:cxn ang="0">
                    <a:pos x="36" y="8"/>
                  </a:cxn>
                  <a:cxn ang="0">
                    <a:pos x="38" y="13"/>
                  </a:cxn>
                  <a:cxn ang="0">
                    <a:pos x="38" y="18"/>
                  </a:cxn>
                  <a:cxn ang="0">
                    <a:pos x="7" y="18"/>
                  </a:cxn>
                  <a:cxn ang="0">
                    <a:pos x="7" y="25"/>
                  </a:cxn>
                  <a:cxn ang="0">
                    <a:pos x="9" y="30"/>
                  </a:cxn>
                  <a:cxn ang="0">
                    <a:pos x="12" y="34"/>
                  </a:cxn>
                  <a:cxn ang="0">
                    <a:pos x="15" y="38"/>
                  </a:cxn>
                  <a:cxn ang="0">
                    <a:pos x="20" y="39"/>
                  </a:cxn>
                  <a:cxn ang="0">
                    <a:pos x="23" y="39"/>
                  </a:cxn>
                  <a:cxn ang="0">
                    <a:pos x="28" y="39"/>
                  </a:cxn>
                  <a:cxn ang="0">
                    <a:pos x="31" y="38"/>
                  </a:cxn>
                  <a:cxn ang="0">
                    <a:pos x="35" y="34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36" y="38"/>
                  </a:cxn>
                  <a:cxn ang="0">
                    <a:pos x="33" y="43"/>
                  </a:cxn>
                  <a:cxn ang="0">
                    <a:pos x="28" y="46"/>
                  </a:cxn>
                  <a:cxn ang="0">
                    <a:pos x="25" y="48"/>
                  </a:cxn>
                  <a:cxn ang="0">
                    <a:pos x="20" y="49"/>
                  </a:cxn>
                  <a:cxn ang="0">
                    <a:pos x="15" y="48"/>
                  </a:cxn>
                  <a:cxn ang="0">
                    <a:pos x="10" y="46"/>
                  </a:cxn>
                  <a:cxn ang="0">
                    <a:pos x="5" y="43"/>
                  </a:cxn>
                  <a:cxn ang="0">
                    <a:pos x="2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5" y="7"/>
                  </a:cxn>
                  <a:cxn ang="0">
                    <a:pos x="10" y="4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8" h="49">
                    <a:moveTo>
                      <a:pt x="18" y="4"/>
                    </a:moveTo>
                    <a:lnTo>
                      <a:pt x="13" y="4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0" y="4"/>
                    </a:lnTo>
                    <a:lnTo>
                      <a:pt x="18" y="4"/>
                    </a:lnTo>
                    <a:close/>
                    <a:moveTo>
                      <a:pt x="22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8" y="13"/>
                    </a:lnTo>
                    <a:lnTo>
                      <a:pt x="38" y="18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9" y="30"/>
                    </a:lnTo>
                    <a:lnTo>
                      <a:pt x="12" y="34"/>
                    </a:lnTo>
                    <a:lnTo>
                      <a:pt x="15" y="38"/>
                    </a:lnTo>
                    <a:lnTo>
                      <a:pt x="20" y="39"/>
                    </a:lnTo>
                    <a:lnTo>
                      <a:pt x="23" y="39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5" y="34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3" y="43"/>
                    </a:lnTo>
                    <a:lnTo>
                      <a:pt x="28" y="46"/>
                    </a:lnTo>
                    <a:lnTo>
                      <a:pt x="25" y="48"/>
                    </a:lnTo>
                    <a:lnTo>
                      <a:pt x="20" y="49"/>
                    </a:lnTo>
                    <a:lnTo>
                      <a:pt x="15" y="48"/>
                    </a:lnTo>
                    <a:lnTo>
                      <a:pt x="10" y="46"/>
                    </a:lnTo>
                    <a:lnTo>
                      <a:pt x="5" y="43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321"/>
              <p:cNvSpPr>
                <a:spLocks noEditPoints="1"/>
              </p:cNvSpPr>
              <p:nvPr/>
            </p:nvSpPr>
            <p:spPr bwMode="auto">
              <a:xfrm>
                <a:off x="3843337" y="5587999"/>
                <a:ext cx="74613" cy="115888"/>
              </a:xfrm>
              <a:custGeom>
                <a:avLst/>
                <a:gdLst/>
                <a:ahLst/>
                <a:cxnLst>
                  <a:cxn ang="0">
                    <a:pos x="21" y="27"/>
                  </a:cxn>
                  <a:cxn ang="0">
                    <a:pos x="18" y="29"/>
                  </a:cxn>
                  <a:cxn ang="0">
                    <a:pos x="13" y="32"/>
                  </a:cxn>
                  <a:cxn ang="0">
                    <a:pos x="11" y="35"/>
                  </a:cxn>
                  <a:cxn ang="0">
                    <a:pos x="9" y="40"/>
                  </a:cxn>
                  <a:cxn ang="0">
                    <a:pos x="8" y="47"/>
                  </a:cxn>
                  <a:cxn ang="0">
                    <a:pos x="9" y="53"/>
                  </a:cxn>
                  <a:cxn ang="0">
                    <a:pos x="11" y="58"/>
                  </a:cxn>
                  <a:cxn ang="0">
                    <a:pos x="13" y="61"/>
                  </a:cxn>
                  <a:cxn ang="0">
                    <a:pos x="18" y="65"/>
                  </a:cxn>
                  <a:cxn ang="0">
                    <a:pos x="22" y="66"/>
                  </a:cxn>
                  <a:cxn ang="0">
                    <a:pos x="27" y="66"/>
                  </a:cxn>
                  <a:cxn ang="0">
                    <a:pos x="32" y="61"/>
                  </a:cxn>
                  <a:cxn ang="0">
                    <a:pos x="32" y="40"/>
                  </a:cxn>
                  <a:cxn ang="0">
                    <a:pos x="32" y="37"/>
                  </a:cxn>
                  <a:cxn ang="0">
                    <a:pos x="31" y="34"/>
                  </a:cxn>
                  <a:cxn ang="0">
                    <a:pos x="29" y="31"/>
                  </a:cxn>
                  <a:cxn ang="0">
                    <a:pos x="26" y="29"/>
                  </a:cxn>
                  <a:cxn ang="0">
                    <a:pos x="21" y="27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53"/>
                  </a:cxn>
                  <a:cxn ang="0">
                    <a:pos x="40" y="58"/>
                  </a:cxn>
                  <a:cxn ang="0">
                    <a:pos x="40" y="63"/>
                  </a:cxn>
                  <a:cxn ang="0">
                    <a:pos x="40" y="65"/>
                  </a:cxn>
                  <a:cxn ang="0">
                    <a:pos x="42" y="66"/>
                  </a:cxn>
                  <a:cxn ang="0">
                    <a:pos x="44" y="68"/>
                  </a:cxn>
                  <a:cxn ang="0">
                    <a:pos x="45" y="68"/>
                  </a:cxn>
                  <a:cxn ang="0">
                    <a:pos x="47" y="66"/>
                  </a:cxn>
                  <a:cxn ang="0">
                    <a:pos x="47" y="68"/>
                  </a:cxn>
                  <a:cxn ang="0">
                    <a:pos x="34" y="73"/>
                  </a:cxn>
                  <a:cxn ang="0">
                    <a:pos x="32" y="73"/>
                  </a:cxn>
                  <a:cxn ang="0">
                    <a:pos x="32" y="65"/>
                  </a:cxn>
                  <a:cxn ang="0">
                    <a:pos x="29" y="70"/>
                  </a:cxn>
                  <a:cxn ang="0">
                    <a:pos x="26" y="71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4" y="73"/>
                  </a:cxn>
                  <a:cxn ang="0">
                    <a:pos x="9" y="71"/>
                  </a:cxn>
                  <a:cxn ang="0">
                    <a:pos x="4" y="66"/>
                  </a:cxn>
                  <a:cxn ang="0">
                    <a:pos x="3" y="63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0" y="45"/>
                  </a:cxn>
                  <a:cxn ang="0">
                    <a:pos x="3" y="39"/>
                  </a:cxn>
                  <a:cxn ang="0">
                    <a:pos x="6" y="32"/>
                  </a:cxn>
                  <a:cxn ang="0">
                    <a:pos x="11" y="29"/>
                  </a:cxn>
                  <a:cxn ang="0">
                    <a:pos x="16" y="26"/>
                  </a:cxn>
                  <a:cxn ang="0">
                    <a:pos x="22" y="24"/>
                  </a:cxn>
                  <a:cxn ang="0">
                    <a:pos x="26" y="26"/>
                  </a:cxn>
                  <a:cxn ang="0">
                    <a:pos x="29" y="27"/>
                  </a:cxn>
                  <a:cxn ang="0">
                    <a:pos x="32" y="29"/>
                  </a:cxn>
                  <a:cxn ang="0">
                    <a:pos x="32" y="19"/>
                  </a:cxn>
                  <a:cxn ang="0">
                    <a:pos x="32" y="14"/>
                  </a:cxn>
                  <a:cxn ang="0">
                    <a:pos x="32" y="11"/>
                  </a:cxn>
                  <a:cxn ang="0">
                    <a:pos x="32" y="9"/>
                  </a:cxn>
                  <a:cxn ang="0">
                    <a:pos x="31" y="6"/>
                  </a:cxn>
                  <a:cxn ang="0">
                    <a:pos x="29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39" y="0"/>
                  </a:cxn>
                </a:cxnLst>
                <a:rect l="0" t="0" r="r" b="b"/>
                <a:pathLst>
                  <a:path w="47" h="73">
                    <a:moveTo>
                      <a:pt x="21" y="27"/>
                    </a:moveTo>
                    <a:lnTo>
                      <a:pt x="18" y="29"/>
                    </a:lnTo>
                    <a:lnTo>
                      <a:pt x="13" y="32"/>
                    </a:lnTo>
                    <a:lnTo>
                      <a:pt x="11" y="35"/>
                    </a:lnTo>
                    <a:lnTo>
                      <a:pt x="9" y="40"/>
                    </a:lnTo>
                    <a:lnTo>
                      <a:pt x="8" y="47"/>
                    </a:lnTo>
                    <a:lnTo>
                      <a:pt x="9" y="53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8" y="65"/>
                    </a:lnTo>
                    <a:lnTo>
                      <a:pt x="22" y="66"/>
                    </a:lnTo>
                    <a:lnTo>
                      <a:pt x="27" y="66"/>
                    </a:lnTo>
                    <a:lnTo>
                      <a:pt x="32" y="61"/>
                    </a:lnTo>
                    <a:lnTo>
                      <a:pt x="32" y="40"/>
                    </a:lnTo>
                    <a:lnTo>
                      <a:pt x="32" y="37"/>
                    </a:lnTo>
                    <a:lnTo>
                      <a:pt x="31" y="34"/>
                    </a:lnTo>
                    <a:lnTo>
                      <a:pt x="29" y="31"/>
                    </a:lnTo>
                    <a:lnTo>
                      <a:pt x="26" y="29"/>
                    </a:lnTo>
                    <a:lnTo>
                      <a:pt x="21" y="27"/>
                    </a:lnTo>
                    <a:close/>
                    <a:moveTo>
                      <a:pt x="39" y="0"/>
                    </a:moveTo>
                    <a:lnTo>
                      <a:pt x="40" y="0"/>
                    </a:lnTo>
                    <a:lnTo>
                      <a:pt x="40" y="53"/>
                    </a:lnTo>
                    <a:lnTo>
                      <a:pt x="40" y="58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7" y="66"/>
                    </a:lnTo>
                    <a:lnTo>
                      <a:pt x="47" y="68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32" y="65"/>
                    </a:lnTo>
                    <a:lnTo>
                      <a:pt x="29" y="70"/>
                    </a:lnTo>
                    <a:lnTo>
                      <a:pt x="26" y="71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4" y="73"/>
                    </a:lnTo>
                    <a:lnTo>
                      <a:pt x="9" y="71"/>
                    </a:lnTo>
                    <a:lnTo>
                      <a:pt x="4" y="66"/>
                    </a:lnTo>
                    <a:lnTo>
                      <a:pt x="3" y="63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1" y="29"/>
                    </a:lnTo>
                    <a:lnTo>
                      <a:pt x="16" y="26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2" y="19"/>
                    </a:lnTo>
                    <a:lnTo>
                      <a:pt x="32" y="14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22"/>
              <p:cNvSpPr>
                <a:spLocks noEditPoints="1"/>
              </p:cNvSpPr>
              <p:nvPr/>
            </p:nvSpPr>
            <p:spPr bwMode="auto">
              <a:xfrm>
                <a:off x="3925887" y="5626099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8" y="11"/>
                  </a:cxn>
                  <a:cxn ang="0">
                    <a:pos x="6" y="16"/>
                  </a:cxn>
                  <a:cxn ang="0">
                    <a:pos x="27" y="16"/>
                  </a:cxn>
                  <a:cxn ang="0">
                    <a:pos x="27" y="11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4" y="7"/>
                  </a:cxn>
                  <a:cxn ang="0">
                    <a:pos x="36" y="10"/>
                  </a:cxn>
                  <a:cxn ang="0">
                    <a:pos x="37" y="15"/>
                  </a:cxn>
                  <a:cxn ang="0">
                    <a:pos x="39" y="20"/>
                  </a:cxn>
                  <a:cxn ang="0">
                    <a:pos x="6" y="20"/>
                  </a:cxn>
                  <a:cxn ang="0">
                    <a:pos x="8" y="26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19" y="41"/>
                  </a:cxn>
                  <a:cxn ang="0">
                    <a:pos x="24" y="41"/>
                  </a:cxn>
                  <a:cxn ang="0">
                    <a:pos x="27" y="41"/>
                  </a:cxn>
                  <a:cxn ang="0">
                    <a:pos x="32" y="39"/>
                  </a:cxn>
                  <a:cxn ang="0">
                    <a:pos x="34" y="36"/>
                  </a:cxn>
                  <a:cxn ang="0">
                    <a:pos x="37" y="29"/>
                  </a:cxn>
                  <a:cxn ang="0">
                    <a:pos x="39" y="31"/>
                  </a:cxn>
                  <a:cxn ang="0">
                    <a:pos x="36" y="37"/>
                  </a:cxn>
                  <a:cxn ang="0">
                    <a:pos x="32" y="44"/>
                  </a:cxn>
                  <a:cxn ang="0">
                    <a:pos x="29" y="47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10" y="47"/>
                  </a:cxn>
                  <a:cxn ang="0">
                    <a:pos x="5" y="42"/>
                  </a:cxn>
                  <a:cxn ang="0">
                    <a:pos x="1" y="37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1" y="13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4" y="5"/>
                    </a:lnTo>
                    <a:lnTo>
                      <a:pt x="11" y="7"/>
                    </a:lnTo>
                    <a:lnTo>
                      <a:pt x="8" y="11"/>
                    </a:lnTo>
                    <a:lnTo>
                      <a:pt x="6" y="16"/>
                    </a:lnTo>
                    <a:lnTo>
                      <a:pt x="27" y="16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29" y="3"/>
                    </a:lnTo>
                    <a:lnTo>
                      <a:pt x="34" y="7"/>
                    </a:lnTo>
                    <a:lnTo>
                      <a:pt x="36" y="10"/>
                    </a:lnTo>
                    <a:lnTo>
                      <a:pt x="37" y="15"/>
                    </a:lnTo>
                    <a:lnTo>
                      <a:pt x="39" y="20"/>
                    </a:lnTo>
                    <a:lnTo>
                      <a:pt x="6" y="20"/>
                    </a:lnTo>
                    <a:lnTo>
                      <a:pt x="8" y="26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19" y="41"/>
                    </a:lnTo>
                    <a:lnTo>
                      <a:pt x="24" y="41"/>
                    </a:lnTo>
                    <a:lnTo>
                      <a:pt x="27" y="41"/>
                    </a:lnTo>
                    <a:lnTo>
                      <a:pt x="32" y="39"/>
                    </a:lnTo>
                    <a:lnTo>
                      <a:pt x="34" y="36"/>
                    </a:lnTo>
                    <a:lnTo>
                      <a:pt x="37" y="29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2" y="44"/>
                    </a:lnTo>
                    <a:lnTo>
                      <a:pt x="29" y="47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10" y="47"/>
                    </a:lnTo>
                    <a:lnTo>
                      <a:pt x="5" y="42"/>
                    </a:lnTo>
                    <a:lnTo>
                      <a:pt x="1" y="37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323"/>
              <p:cNvSpPr>
                <a:spLocks/>
              </p:cNvSpPr>
              <p:nvPr/>
            </p:nvSpPr>
            <p:spPr bwMode="auto">
              <a:xfrm>
                <a:off x="4003674" y="5626099"/>
                <a:ext cx="49213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2"/>
                  </a:cxn>
                  <a:cxn ang="0">
                    <a:pos x="21" y="2"/>
                  </a:cxn>
                  <a:cxn ang="0">
                    <a:pos x="22" y="3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7" y="16"/>
                  </a:cxn>
                  <a:cxn ang="0">
                    <a:pos x="26" y="16"/>
                  </a:cxn>
                  <a:cxn ang="0">
                    <a:pos x="24" y="10"/>
                  </a:cxn>
                  <a:cxn ang="0">
                    <a:pos x="21" y="7"/>
                  </a:cxn>
                  <a:cxn ang="0">
                    <a:pos x="18" y="5"/>
                  </a:cxn>
                  <a:cxn ang="0">
                    <a:pos x="13" y="3"/>
                  </a:cxn>
                  <a:cxn ang="0">
                    <a:pos x="11" y="5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6" y="13"/>
                  </a:cxn>
                  <a:cxn ang="0">
                    <a:pos x="6" y="15"/>
                  </a:cxn>
                  <a:cxn ang="0">
                    <a:pos x="9" y="16"/>
                  </a:cxn>
                  <a:cxn ang="0">
                    <a:pos x="13" y="20"/>
                  </a:cxn>
                  <a:cxn ang="0">
                    <a:pos x="21" y="23"/>
                  </a:cxn>
                  <a:cxn ang="0">
                    <a:pos x="26" y="26"/>
                  </a:cxn>
                  <a:cxn ang="0">
                    <a:pos x="29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1" y="49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5" y="47"/>
                  </a:cxn>
                  <a:cxn ang="0">
                    <a:pos x="1" y="47"/>
                  </a:cxn>
                  <a:cxn ang="0">
                    <a:pos x="1" y="47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" y="39"/>
                  </a:cxn>
                  <a:cxn ang="0">
                    <a:pos x="6" y="42"/>
                  </a:cxn>
                  <a:cxn ang="0">
                    <a:pos x="9" y="46"/>
                  </a:cxn>
                  <a:cxn ang="0">
                    <a:pos x="14" y="46"/>
                  </a:cxn>
                  <a:cxn ang="0">
                    <a:pos x="18" y="46"/>
                  </a:cxn>
                  <a:cxn ang="0">
                    <a:pos x="21" y="44"/>
                  </a:cxn>
                  <a:cxn ang="0">
                    <a:pos x="22" y="42"/>
                  </a:cxn>
                  <a:cxn ang="0">
                    <a:pos x="22" y="39"/>
                  </a:cxn>
                  <a:cxn ang="0">
                    <a:pos x="22" y="36"/>
                  </a:cxn>
                  <a:cxn ang="0">
                    <a:pos x="21" y="33"/>
                  </a:cxn>
                  <a:cxn ang="0">
                    <a:pos x="18" y="31"/>
                  </a:cxn>
                  <a:cxn ang="0">
                    <a:pos x="11" y="28"/>
                  </a:cxn>
                  <a:cxn ang="0">
                    <a:pos x="5" y="24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8" y="2"/>
                  </a:cxn>
                  <a:cxn ang="0">
                    <a:pos x="13" y="0"/>
                  </a:cxn>
                </a:cxnLst>
                <a:rect l="0" t="0" r="r" b="b"/>
                <a:pathLst>
                  <a:path w="31" h="49">
                    <a:moveTo>
                      <a:pt x="13" y="0"/>
                    </a:moveTo>
                    <a:lnTo>
                      <a:pt x="16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18" y="5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9" y="16"/>
                    </a:lnTo>
                    <a:lnTo>
                      <a:pt x="13" y="20"/>
                    </a:lnTo>
                    <a:lnTo>
                      <a:pt x="21" y="23"/>
                    </a:lnTo>
                    <a:lnTo>
                      <a:pt x="26" y="26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6" y="46"/>
                    </a:lnTo>
                    <a:lnTo>
                      <a:pt x="21" y="49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5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9"/>
                    </a:lnTo>
                    <a:lnTo>
                      <a:pt x="6" y="42"/>
                    </a:lnTo>
                    <a:lnTo>
                      <a:pt x="9" y="46"/>
                    </a:lnTo>
                    <a:lnTo>
                      <a:pt x="14" y="46"/>
                    </a:lnTo>
                    <a:lnTo>
                      <a:pt x="18" y="46"/>
                    </a:lnTo>
                    <a:lnTo>
                      <a:pt x="21" y="44"/>
                    </a:lnTo>
                    <a:lnTo>
                      <a:pt x="22" y="42"/>
                    </a:lnTo>
                    <a:lnTo>
                      <a:pt x="22" y="39"/>
                    </a:lnTo>
                    <a:lnTo>
                      <a:pt x="22" y="36"/>
                    </a:lnTo>
                    <a:lnTo>
                      <a:pt x="21" y="33"/>
                    </a:lnTo>
                    <a:lnTo>
                      <a:pt x="18" y="31"/>
                    </a:lnTo>
                    <a:lnTo>
                      <a:pt x="11" y="28"/>
                    </a:lnTo>
                    <a:lnTo>
                      <a:pt x="5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324"/>
              <p:cNvSpPr>
                <a:spLocks/>
              </p:cNvSpPr>
              <p:nvPr/>
            </p:nvSpPr>
            <p:spPr bwMode="auto">
              <a:xfrm>
                <a:off x="4062412" y="5626099"/>
                <a:ext cx="61913" cy="777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2"/>
                  </a:cxn>
                  <a:cxn ang="0">
                    <a:pos x="33" y="5"/>
                  </a:cxn>
                  <a:cxn ang="0">
                    <a:pos x="36" y="8"/>
                  </a:cxn>
                  <a:cxn ang="0">
                    <a:pos x="36" y="11"/>
                  </a:cxn>
                  <a:cxn ang="0">
                    <a:pos x="36" y="13"/>
                  </a:cxn>
                  <a:cxn ang="0">
                    <a:pos x="36" y="15"/>
                  </a:cxn>
                  <a:cxn ang="0">
                    <a:pos x="34" y="16"/>
                  </a:cxn>
                  <a:cxn ang="0">
                    <a:pos x="33" y="16"/>
                  </a:cxn>
                  <a:cxn ang="0">
                    <a:pos x="29" y="15"/>
                  </a:cxn>
                  <a:cxn ang="0">
                    <a:pos x="28" y="15"/>
                  </a:cxn>
                  <a:cxn ang="0">
                    <a:pos x="28" y="13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5" y="5"/>
                  </a:cxn>
                  <a:cxn ang="0">
                    <a:pos x="23" y="5"/>
                  </a:cxn>
                  <a:cxn ang="0">
                    <a:pos x="20" y="3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0" y="11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0" y="28"/>
                  </a:cxn>
                  <a:cxn ang="0">
                    <a:pos x="13" y="34"/>
                  </a:cxn>
                  <a:cxn ang="0">
                    <a:pos x="15" y="37"/>
                  </a:cxn>
                  <a:cxn ang="0">
                    <a:pos x="20" y="41"/>
                  </a:cxn>
                  <a:cxn ang="0">
                    <a:pos x="23" y="41"/>
                  </a:cxn>
                  <a:cxn ang="0">
                    <a:pos x="28" y="41"/>
                  </a:cxn>
                  <a:cxn ang="0">
                    <a:pos x="33" y="37"/>
                  </a:cxn>
                  <a:cxn ang="0">
                    <a:pos x="34" y="34"/>
                  </a:cxn>
                  <a:cxn ang="0">
                    <a:pos x="38" y="29"/>
                  </a:cxn>
                  <a:cxn ang="0">
                    <a:pos x="39" y="29"/>
                  </a:cxn>
                  <a:cxn ang="0">
                    <a:pos x="38" y="36"/>
                  </a:cxn>
                  <a:cxn ang="0">
                    <a:pos x="34" y="41"/>
                  </a:cxn>
                  <a:cxn ang="0">
                    <a:pos x="31" y="44"/>
                  </a:cxn>
                  <a:cxn ang="0">
                    <a:pos x="26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5" y="42"/>
                  </a:cxn>
                  <a:cxn ang="0">
                    <a:pos x="2" y="37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7" y="8"/>
                  </a:cxn>
                  <a:cxn ang="0">
                    <a:pos x="12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21" y="0"/>
                    </a:moveTo>
                    <a:lnTo>
                      <a:pt x="28" y="2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6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0" y="11"/>
                    </a:lnTo>
                    <a:lnTo>
                      <a:pt x="8" y="15"/>
                    </a:lnTo>
                    <a:lnTo>
                      <a:pt x="8" y="20"/>
                    </a:lnTo>
                    <a:lnTo>
                      <a:pt x="10" y="28"/>
                    </a:lnTo>
                    <a:lnTo>
                      <a:pt x="13" y="34"/>
                    </a:lnTo>
                    <a:lnTo>
                      <a:pt x="15" y="37"/>
                    </a:lnTo>
                    <a:lnTo>
                      <a:pt x="20" y="41"/>
                    </a:lnTo>
                    <a:lnTo>
                      <a:pt x="23" y="41"/>
                    </a:lnTo>
                    <a:lnTo>
                      <a:pt x="28" y="41"/>
                    </a:lnTo>
                    <a:lnTo>
                      <a:pt x="33" y="37"/>
                    </a:lnTo>
                    <a:lnTo>
                      <a:pt x="34" y="34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6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5" y="42"/>
                    </a:lnTo>
                    <a:lnTo>
                      <a:pt x="2" y="37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325"/>
              <p:cNvSpPr>
                <a:spLocks/>
              </p:cNvSpPr>
              <p:nvPr/>
            </p:nvSpPr>
            <p:spPr bwMode="auto">
              <a:xfrm>
                <a:off x="4132262" y="5626099"/>
                <a:ext cx="53975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3"/>
                  </a:cxn>
                  <a:cxn ang="0">
                    <a:pos x="20" y="7"/>
                  </a:cxn>
                  <a:cxn ang="0">
                    <a:pos x="23" y="2"/>
                  </a:cxn>
                  <a:cxn ang="0">
                    <a:pos x="28" y="0"/>
                  </a:cxn>
                  <a:cxn ang="0">
                    <a:pos x="29" y="2"/>
                  </a:cxn>
                  <a:cxn ang="0">
                    <a:pos x="31" y="3"/>
                  </a:cxn>
                  <a:cxn ang="0">
                    <a:pos x="33" y="5"/>
                  </a:cxn>
                  <a:cxn ang="0">
                    <a:pos x="34" y="7"/>
                  </a:cxn>
                  <a:cxn ang="0">
                    <a:pos x="33" y="10"/>
                  </a:cxn>
                  <a:cxn ang="0">
                    <a:pos x="33" y="11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3" y="8"/>
                  </a:cxn>
                  <a:cxn ang="0">
                    <a:pos x="23" y="8"/>
                  </a:cxn>
                  <a:cxn ang="0">
                    <a:pos x="20" y="10"/>
                  </a:cxn>
                  <a:cxn ang="0">
                    <a:pos x="18" y="13"/>
                  </a:cxn>
                  <a:cxn ang="0">
                    <a:pos x="15" y="16"/>
                  </a:cxn>
                  <a:cxn ang="0">
                    <a:pos x="15" y="37"/>
                  </a:cxn>
                  <a:cxn ang="0">
                    <a:pos x="15" y="41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21" y="47"/>
                  </a:cxn>
                  <a:cxn ang="0">
                    <a:pos x="25" y="47"/>
                  </a:cxn>
                  <a:cxn ang="0">
                    <a:pos x="25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46"/>
                  </a:cxn>
                  <a:cxn ang="0">
                    <a:pos x="7" y="44"/>
                  </a:cxn>
                  <a:cxn ang="0">
                    <a:pos x="7" y="42"/>
                  </a:cxn>
                  <a:cxn ang="0">
                    <a:pos x="7" y="41"/>
                  </a:cxn>
                  <a:cxn ang="0">
                    <a:pos x="7" y="37"/>
                  </a:cxn>
                  <a:cxn ang="0">
                    <a:pos x="7" y="20"/>
                  </a:cxn>
                  <a:cxn ang="0">
                    <a:pos x="7" y="15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4" h="49">
                    <a:moveTo>
                      <a:pt x="13" y="0"/>
                    </a:moveTo>
                    <a:lnTo>
                      <a:pt x="15" y="0"/>
                    </a:lnTo>
                    <a:lnTo>
                      <a:pt x="15" y="13"/>
                    </a:lnTo>
                    <a:lnTo>
                      <a:pt x="20" y="7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4" y="7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10"/>
                    </a:lnTo>
                    <a:lnTo>
                      <a:pt x="18" y="13"/>
                    </a:lnTo>
                    <a:lnTo>
                      <a:pt x="15" y="16"/>
                    </a:lnTo>
                    <a:lnTo>
                      <a:pt x="15" y="37"/>
                    </a:lnTo>
                    <a:lnTo>
                      <a:pt x="15" y="41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21" y="47"/>
                    </a:lnTo>
                    <a:lnTo>
                      <a:pt x="25" y="47"/>
                    </a:lnTo>
                    <a:lnTo>
                      <a:pt x="25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7" y="20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326"/>
              <p:cNvSpPr>
                <a:spLocks noEditPoints="1"/>
              </p:cNvSpPr>
              <p:nvPr/>
            </p:nvSpPr>
            <p:spPr bwMode="auto">
              <a:xfrm>
                <a:off x="4192587" y="5587999"/>
                <a:ext cx="34925" cy="115888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6" y="24"/>
                  </a:cxn>
                  <a:cxn ang="0">
                    <a:pos x="16" y="61"/>
                  </a:cxn>
                  <a:cxn ang="0">
                    <a:pos x="16" y="65"/>
                  </a:cxn>
                  <a:cxn ang="0">
                    <a:pos x="16" y="68"/>
                  </a:cxn>
                  <a:cxn ang="0">
                    <a:pos x="18" y="70"/>
                  </a:cxn>
                  <a:cxn ang="0">
                    <a:pos x="19" y="71"/>
                  </a:cxn>
                  <a:cxn ang="0">
                    <a:pos x="22" y="71"/>
                  </a:cxn>
                  <a:cxn ang="0">
                    <a:pos x="22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3" y="71"/>
                  </a:cxn>
                  <a:cxn ang="0">
                    <a:pos x="4" y="70"/>
                  </a:cxn>
                  <a:cxn ang="0">
                    <a:pos x="6" y="68"/>
                  </a:cxn>
                  <a:cxn ang="0">
                    <a:pos x="6" y="65"/>
                  </a:cxn>
                  <a:cxn ang="0">
                    <a:pos x="6" y="61"/>
                  </a:cxn>
                  <a:cxn ang="0">
                    <a:pos x="6" y="44"/>
                  </a:cxn>
                  <a:cxn ang="0">
                    <a:pos x="6" y="37"/>
                  </a:cxn>
                  <a:cxn ang="0">
                    <a:pos x="6" y="34"/>
                  </a:cxn>
                  <a:cxn ang="0">
                    <a:pos x="4" y="31"/>
                  </a:cxn>
                  <a:cxn ang="0">
                    <a:pos x="3" y="31"/>
                  </a:cxn>
                  <a:cxn ang="0">
                    <a:pos x="1" y="31"/>
                  </a:cxn>
                  <a:cxn ang="0">
                    <a:pos x="0" y="31"/>
                  </a:cxn>
                  <a:cxn ang="0">
                    <a:pos x="13" y="2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6" y="3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3" y="11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6" y="9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11" y="0"/>
                  </a:cxn>
                </a:cxnLst>
                <a:rect l="0" t="0" r="r" b="b"/>
                <a:pathLst>
                  <a:path w="22" h="73">
                    <a:moveTo>
                      <a:pt x="13" y="24"/>
                    </a:moveTo>
                    <a:lnTo>
                      <a:pt x="16" y="24"/>
                    </a:lnTo>
                    <a:lnTo>
                      <a:pt x="16" y="61"/>
                    </a:lnTo>
                    <a:lnTo>
                      <a:pt x="16" y="65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2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4" y="70"/>
                    </a:lnTo>
                    <a:lnTo>
                      <a:pt x="6" y="68"/>
                    </a:lnTo>
                    <a:lnTo>
                      <a:pt x="6" y="65"/>
                    </a:lnTo>
                    <a:lnTo>
                      <a:pt x="6" y="61"/>
                    </a:lnTo>
                    <a:lnTo>
                      <a:pt x="6" y="44"/>
                    </a:lnTo>
                    <a:lnTo>
                      <a:pt x="6" y="37"/>
                    </a:lnTo>
                    <a:lnTo>
                      <a:pt x="6" y="34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13" y="24"/>
                    </a:lnTo>
                    <a:close/>
                    <a:moveTo>
                      <a:pt x="11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327"/>
              <p:cNvSpPr>
                <a:spLocks noEditPoints="1"/>
              </p:cNvSpPr>
              <p:nvPr/>
            </p:nvSpPr>
            <p:spPr bwMode="auto">
              <a:xfrm>
                <a:off x="4230687" y="5626099"/>
                <a:ext cx="77788" cy="114300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16" y="15"/>
                  </a:cxn>
                  <a:cxn ang="0">
                    <a:pos x="18" y="36"/>
                  </a:cxn>
                  <a:cxn ang="0">
                    <a:pos x="18" y="42"/>
                  </a:cxn>
                  <a:cxn ang="0">
                    <a:pos x="24" y="46"/>
                  </a:cxn>
                  <a:cxn ang="0">
                    <a:pos x="33" y="46"/>
                  </a:cxn>
                  <a:cxn ang="0">
                    <a:pos x="39" y="39"/>
                  </a:cxn>
                  <a:cxn ang="0">
                    <a:pos x="41" y="28"/>
                  </a:cxn>
                  <a:cxn ang="0">
                    <a:pos x="39" y="16"/>
                  </a:cxn>
                  <a:cxn ang="0">
                    <a:pos x="33" y="10"/>
                  </a:cxn>
                  <a:cxn ang="0">
                    <a:pos x="15" y="0"/>
                  </a:cxn>
                  <a:cxn ang="0">
                    <a:pos x="16" y="11"/>
                  </a:cxn>
                  <a:cxn ang="0">
                    <a:pos x="24" y="3"/>
                  </a:cxn>
                  <a:cxn ang="0">
                    <a:pos x="33" y="0"/>
                  </a:cxn>
                  <a:cxn ang="0">
                    <a:pos x="41" y="3"/>
                  </a:cxn>
                  <a:cxn ang="0">
                    <a:pos x="47" y="11"/>
                  </a:cxn>
                  <a:cxn ang="0">
                    <a:pos x="49" y="23"/>
                  </a:cxn>
                  <a:cxn ang="0">
                    <a:pos x="46" y="37"/>
                  </a:cxn>
                  <a:cxn ang="0">
                    <a:pos x="39" y="47"/>
                  </a:cxn>
                  <a:cxn ang="0">
                    <a:pos x="28" y="49"/>
                  </a:cxn>
                  <a:cxn ang="0">
                    <a:pos x="21" y="49"/>
                  </a:cxn>
                  <a:cxn ang="0">
                    <a:pos x="16" y="46"/>
                  </a:cxn>
                  <a:cxn ang="0">
                    <a:pos x="18" y="65"/>
                  </a:cxn>
                  <a:cxn ang="0">
                    <a:pos x="20" y="68"/>
                  </a:cxn>
                  <a:cxn ang="0">
                    <a:pos x="23" y="70"/>
                  </a:cxn>
                  <a:cxn ang="0">
                    <a:pos x="0" y="72"/>
                  </a:cxn>
                  <a:cxn ang="0">
                    <a:pos x="2" y="70"/>
                  </a:cxn>
                  <a:cxn ang="0">
                    <a:pos x="7" y="68"/>
                  </a:cxn>
                  <a:cxn ang="0">
                    <a:pos x="8" y="65"/>
                  </a:cxn>
                  <a:cxn ang="0">
                    <a:pos x="8" y="15"/>
                  </a:cxn>
                  <a:cxn ang="0">
                    <a:pos x="8" y="8"/>
                  </a:cxn>
                  <a:cxn ang="0">
                    <a:pos x="5" y="7"/>
                  </a:cxn>
                  <a:cxn ang="0">
                    <a:pos x="2" y="7"/>
                  </a:cxn>
                </a:cxnLst>
                <a:rect l="0" t="0" r="r" b="b"/>
                <a:pathLst>
                  <a:path w="49" h="72">
                    <a:moveTo>
                      <a:pt x="28" y="8"/>
                    </a:moveTo>
                    <a:lnTo>
                      <a:pt x="23" y="10"/>
                    </a:lnTo>
                    <a:lnTo>
                      <a:pt x="21" y="11"/>
                    </a:lnTo>
                    <a:lnTo>
                      <a:pt x="16" y="15"/>
                    </a:lnTo>
                    <a:lnTo>
                      <a:pt x="16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18" y="42"/>
                    </a:lnTo>
                    <a:lnTo>
                      <a:pt x="21" y="44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6"/>
                    </a:lnTo>
                    <a:lnTo>
                      <a:pt x="36" y="42"/>
                    </a:lnTo>
                    <a:lnTo>
                      <a:pt x="39" y="39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1" y="21"/>
                    </a:lnTo>
                    <a:lnTo>
                      <a:pt x="39" y="16"/>
                    </a:lnTo>
                    <a:lnTo>
                      <a:pt x="36" y="11"/>
                    </a:lnTo>
                    <a:lnTo>
                      <a:pt x="33" y="10"/>
                    </a:lnTo>
                    <a:lnTo>
                      <a:pt x="28" y="8"/>
                    </a:lnTo>
                    <a:close/>
                    <a:moveTo>
                      <a:pt x="15" y="0"/>
                    </a:moveTo>
                    <a:lnTo>
                      <a:pt x="16" y="0"/>
                    </a:lnTo>
                    <a:lnTo>
                      <a:pt x="16" y="11"/>
                    </a:lnTo>
                    <a:lnTo>
                      <a:pt x="21" y="7"/>
                    </a:lnTo>
                    <a:lnTo>
                      <a:pt x="24" y="3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41" y="3"/>
                    </a:lnTo>
                    <a:lnTo>
                      <a:pt x="44" y="7"/>
                    </a:lnTo>
                    <a:lnTo>
                      <a:pt x="47" y="11"/>
                    </a:lnTo>
                    <a:lnTo>
                      <a:pt x="49" y="16"/>
                    </a:lnTo>
                    <a:lnTo>
                      <a:pt x="49" y="23"/>
                    </a:lnTo>
                    <a:lnTo>
                      <a:pt x="49" y="31"/>
                    </a:lnTo>
                    <a:lnTo>
                      <a:pt x="46" y="37"/>
                    </a:lnTo>
                    <a:lnTo>
                      <a:pt x="42" y="42"/>
                    </a:lnTo>
                    <a:lnTo>
                      <a:pt x="39" y="47"/>
                    </a:lnTo>
                    <a:lnTo>
                      <a:pt x="34" y="49"/>
                    </a:lnTo>
                    <a:lnTo>
                      <a:pt x="28" y="49"/>
                    </a:lnTo>
                    <a:lnTo>
                      <a:pt x="24" y="49"/>
                    </a:lnTo>
                    <a:lnTo>
                      <a:pt x="21" y="49"/>
                    </a:lnTo>
                    <a:lnTo>
                      <a:pt x="20" y="47"/>
                    </a:lnTo>
                    <a:lnTo>
                      <a:pt x="16" y="46"/>
                    </a:lnTo>
                    <a:lnTo>
                      <a:pt x="16" y="60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20" y="68"/>
                    </a:lnTo>
                    <a:lnTo>
                      <a:pt x="21" y="70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8" y="60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328"/>
              <p:cNvSpPr>
                <a:spLocks/>
              </p:cNvSpPr>
              <p:nvPr/>
            </p:nvSpPr>
            <p:spPr bwMode="auto">
              <a:xfrm>
                <a:off x="4313237" y="5605462"/>
                <a:ext cx="47625" cy="984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28" y="15"/>
                  </a:cxn>
                  <a:cxn ang="0">
                    <a:pos x="28" y="18"/>
                  </a:cxn>
                  <a:cxn ang="0">
                    <a:pos x="16" y="18"/>
                  </a:cxn>
                  <a:cxn ang="0">
                    <a:pos x="16" y="49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5"/>
                  </a:cxn>
                  <a:cxn ang="0">
                    <a:pos x="21" y="55"/>
                  </a:cxn>
                  <a:cxn ang="0">
                    <a:pos x="25" y="55"/>
                  </a:cxn>
                  <a:cxn ang="0">
                    <a:pos x="28" y="52"/>
                  </a:cxn>
                  <a:cxn ang="0">
                    <a:pos x="30" y="52"/>
                  </a:cxn>
                  <a:cxn ang="0">
                    <a:pos x="28" y="57"/>
                  </a:cxn>
                  <a:cxn ang="0">
                    <a:pos x="25" y="60"/>
                  </a:cxn>
                  <a:cxn ang="0">
                    <a:pos x="21" y="62"/>
                  </a:cxn>
                  <a:cxn ang="0">
                    <a:pos x="18" y="62"/>
                  </a:cxn>
                  <a:cxn ang="0">
                    <a:pos x="13" y="60"/>
                  </a:cxn>
                  <a:cxn ang="0">
                    <a:pos x="12" y="59"/>
                  </a:cxn>
                  <a:cxn ang="0">
                    <a:pos x="10" y="57"/>
                  </a:cxn>
                  <a:cxn ang="0">
                    <a:pos x="8" y="54"/>
                  </a:cxn>
                  <a:cxn ang="0">
                    <a:pos x="8" y="50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7" y="13"/>
                  </a:cxn>
                  <a:cxn ang="0">
                    <a:pos x="12" y="6"/>
                  </a:cxn>
                  <a:cxn ang="0">
                    <a:pos x="13" y="3"/>
                  </a:cxn>
                  <a:cxn ang="0">
                    <a:pos x="16" y="0"/>
                  </a:cxn>
                </a:cxnLst>
                <a:rect l="0" t="0" r="r" b="b"/>
                <a:pathLst>
                  <a:path w="30" h="62">
                    <a:moveTo>
                      <a:pt x="16" y="0"/>
                    </a:moveTo>
                    <a:lnTo>
                      <a:pt x="16" y="0"/>
                    </a:lnTo>
                    <a:lnTo>
                      <a:pt x="16" y="15"/>
                    </a:lnTo>
                    <a:lnTo>
                      <a:pt x="28" y="15"/>
                    </a:lnTo>
                    <a:lnTo>
                      <a:pt x="28" y="18"/>
                    </a:lnTo>
                    <a:lnTo>
                      <a:pt x="16" y="18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5"/>
                    </a:lnTo>
                    <a:lnTo>
                      <a:pt x="21" y="55"/>
                    </a:lnTo>
                    <a:lnTo>
                      <a:pt x="25" y="55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28" y="57"/>
                    </a:lnTo>
                    <a:lnTo>
                      <a:pt x="25" y="60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0" y="57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329"/>
              <p:cNvSpPr>
                <a:spLocks noEditPoints="1"/>
              </p:cNvSpPr>
              <p:nvPr/>
            </p:nvSpPr>
            <p:spPr bwMode="auto">
              <a:xfrm>
                <a:off x="4365624" y="5626099"/>
                <a:ext cx="69850" cy="77788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4" y="5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0" y="28"/>
                  </a:cxn>
                  <a:cxn ang="0">
                    <a:pos x="11" y="34"/>
                  </a:cxn>
                  <a:cxn ang="0">
                    <a:pos x="13" y="39"/>
                  </a:cxn>
                  <a:cxn ang="0">
                    <a:pos x="16" y="42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29" y="46"/>
                  </a:cxn>
                  <a:cxn ang="0">
                    <a:pos x="32" y="42"/>
                  </a:cxn>
                  <a:cxn ang="0">
                    <a:pos x="34" y="39"/>
                  </a:cxn>
                  <a:cxn ang="0">
                    <a:pos x="36" y="34"/>
                  </a:cxn>
                  <a:cxn ang="0">
                    <a:pos x="36" y="28"/>
                  </a:cxn>
                  <a:cxn ang="0">
                    <a:pos x="36" y="21"/>
                  </a:cxn>
                  <a:cxn ang="0">
                    <a:pos x="34" y="15"/>
                  </a:cxn>
                  <a:cxn ang="0">
                    <a:pos x="31" y="8"/>
                  </a:cxn>
                  <a:cxn ang="0">
                    <a:pos x="27" y="7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4" y="5"/>
                  </a:cxn>
                  <a:cxn ang="0">
                    <a:pos x="39" y="8"/>
                  </a:cxn>
                  <a:cxn ang="0">
                    <a:pos x="42" y="13"/>
                  </a:cxn>
                  <a:cxn ang="0">
                    <a:pos x="44" y="18"/>
                  </a:cxn>
                  <a:cxn ang="0">
                    <a:pos x="44" y="24"/>
                  </a:cxn>
                  <a:cxn ang="0">
                    <a:pos x="44" y="31"/>
                  </a:cxn>
                  <a:cxn ang="0">
                    <a:pos x="42" y="36"/>
                  </a:cxn>
                  <a:cxn ang="0">
                    <a:pos x="37" y="42"/>
                  </a:cxn>
                  <a:cxn ang="0">
                    <a:pos x="34" y="46"/>
                  </a:cxn>
                  <a:cxn ang="0">
                    <a:pos x="27" y="49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0" y="46"/>
                  </a:cxn>
                  <a:cxn ang="0">
                    <a:pos x="5" y="41"/>
                  </a:cxn>
                  <a:cxn ang="0">
                    <a:pos x="3" y="36"/>
                  </a:cxn>
                  <a:cxn ang="0">
                    <a:pos x="1" y="31"/>
                  </a:cxn>
                  <a:cxn ang="0">
                    <a:pos x="0" y="26"/>
                  </a:cxn>
                  <a:cxn ang="0">
                    <a:pos x="1" y="20"/>
                  </a:cxn>
                  <a:cxn ang="0">
                    <a:pos x="3" y="13"/>
                  </a:cxn>
                  <a:cxn ang="0">
                    <a:pos x="6" y="8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3" y="0"/>
                  </a:cxn>
                </a:cxnLst>
                <a:rect l="0" t="0" r="r" b="b"/>
                <a:pathLst>
                  <a:path w="44" h="49">
                    <a:moveTo>
                      <a:pt x="21" y="3"/>
                    </a:moveTo>
                    <a:lnTo>
                      <a:pt x="14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11" y="34"/>
                    </a:lnTo>
                    <a:lnTo>
                      <a:pt x="13" y="39"/>
                    </a:lnTo>
                    <a:lnTo>
                      <a:pt x="16" y="42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29" y="46"/>
                    </a:lnTo>
                    <a:lnTo>
                      <a:pt x="32" y="42"/>
                    </a:lnTo>
                    <a:lnTo>
                      <a:pt x="34" y="39"/>
                    </a:lnTo>
                    <a:lnTo>
                      <a:pt x="36" y="34"/>
                    </a:lnTo>
                    <a:lnTo>
                      <a:pt x="36" y="28"/>
                    </a:lnTo>
                    <a:lnTo>
                      <a:pt x="36" y="21"/>
                    </a:lnTo>
                    <a:lnTo>
                      <a:pt x="34" y="15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1" y="3"/>
                    </a:lnTo>
                    <a:close/>
                    <a:moveTo>
                      <a:pt x="23" y="0"/>
                    </a:moveTo>
                    <a:lnTo>
                      <a:pt x="29" y="2"/>
                    </a:lnTo>
                    <a:lnTo>
                      <a:pt x="34" y="5"/>
                    </a:lnTo>
                    <a:lnTo>
                      <a:pt x="39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4" y="24"/>
                    </a:lnTo>
                    <a:lnTo>
                      <a:pt x="44" y="31"/>
                    </a:lnTo>
                    <a:lnTo>
                      <a:pt x="42" y="36"/>
                    </a:lnTo>
                    <a:lnTo>
                      <a:pt x="37" y="42"/>
                    </a:lnTo>
                    <a:lnTo>
                      <a:pt x="34" y="46"/>
                    </a:lnTo>
                    <a:lnTo>
                      <a:pt x="27" y="49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0" y="46"/>
                    </a:lnTo>
                    <a:lnTo>
                      <a:pt x="5" y="41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1" y="20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330"/>
              <p:cNvSpPr>
                <a:spLocks/>
              </p:cNvSpPr>
              <p:nvPr/>
            </p:nvSpPr>
            <p:spPr bwMode="auto">
              <a:xfrm>
                <a:off x="4444999" y="5626099"/>
                <a:ext cx="52388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3"/>
                  </a:cxn>
                  <a:cxn ang="0">
                    <a:pos x="18" y="7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1" y="3"/>
                  </a:cxn>
                  <a:cxn ang="0">
                    <a:pos x="33" y="5"/>
                  </a:cxn>
                  <a:cxn ang="0">
                    <a:pos x="33" y="7"/>
                  </a:cxn>
                  <a:cxn ang="0">
                    <a:pos x="33" y="10"/>
                  </a:cxn>
                  <a:cxn ang="0">
                    <a:pos x="33" y="11"/>
                  </a:cxn>
                  <a:cxn ang="0">
                    <a:pos x="31" y="11"/>
                  </a:cxn>
                  <a:cxn ang="0">
                    <a:pos x="30" y="13"/>
                  </a:cxn>
                  <a:cxn ang="0">
                    <a:pos x="28" y="11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3"/>
                  </a:cxn>
                  <a:cxn ang="0">
                    <a:pos x="15" y="16"/>
                  </a:cxn>
                  <a:cxn ang="0">
                    <a:pos x="15" y="37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8" y="46"/>
                  </a:cxn>
                  <a:cxn ang="0">
                    <a:pos x="20" y="47"/>
                  </a:cxn>
                  <a:cxn ang="0">
                    <a:pos x="23" y="47"/>
                  </a:cxn>
                  <a:cxn ang="0">
                    <a:pos x="23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7" y="42"/>
                  </a:cxn>
                  <a:cxn ang="0">
                    <a:pos x="7" y="41"/>
                  </a:cxn>
                  <a:cxn ang="0">
                    <a:pos x="7" y="37"/>
                  </a:cxn>
                  <a:cxn ang="0">
                    <a:pos x="7" y="20"/>
                  </a:cxn>
                  <a:cxn ang="0">
                    <a:pos x="7" y="15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3" h="49">
                    <a:moveTo>
                      <a:pt x="13" y="0"/>
                    </a:moveTo>
                    <a:lnTo>
                      <a:pt x="15" y="0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8" y="11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3"/>
                    </a:lnTo>
                    <a:lnTo>
                      <a:pt x="15" y="16"/>
                    </a:lnTo>
                    <a:lnTo>
                      <a:pt x="15" y="37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8" y="46"/>
                    </a:lnTo>
                    <a:lnTo>
                      <a:pt x="20" y="47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7" y="20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331"/>
              <p:cNvSpPr>
                <a:spLocks/>
              </p:cNvSpPr>
              <p:nvPr/>
            </p:nvSpPr>
            <p:spPr bwMode="auto">
              <a:xfrm>
                <a:off x="4506912" y="5626099"/>
                <a:ext cx="49213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16"/>
                  </a:cxn>
                  <a:cxn ang="0">
                    <a:pos x="26" y="16"/>
                  </a:cxn>
                  <a:cxn ang="0">
                    <a:pos x="25" y="10"/>
                  </a:cxn>
                  <a:cxn ang="0">
                    <a:pos x="22" y="7"/>
                  </a:cxn>
                  <a:cxn ang="0">
                    <a:pos x="18" y="5"/>
                  </a:cxn>
                  <a:cxn ang="0">
                    <a:pos x="13" y="3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7" y="8"/>
                  </a:cxn>
                  <a:cxn ang="0">
                    <a:pos x="7" y="10"/>
                  </a:cxn>
                  <a:cxn ang="0">
                    <a:pos x="7" y="13"/>
                  </a:cxn>
                  <a:cxn ang="0">
                    <a:pos x="7" y="15"/>
                  </a:cxn>
                  <a:cxn ang="0">
                    <a:pos x="10" y="16"/>
                  </a:cxn>
                  <a:cxn ang="0">
                    <a:pos x="13" y="20"/>
                  </a:cxn>
                  <a:cxn ang="0">
                    <a:pos x="22" y="23"/>
                  </a:cxn>
                  <a:cxn ang="0">
                    <a:pos x="26" y="26"/>
                  </a:cxn>
                  <a:cxn ang="0">
                    <a:pos x="30" y="31"/>
                  </a:cxn>
                  <a:cxn ang="0">
                    <a:pos x="31" y="36"/>
                  </a:cxn>
                  <a:cxn ang="0">
                    <a:pos x="30" y="39"/>
                  </a:cxn>
                  <a:cxn ang="0">
                    <a:pos x="28" y="42"/>
                  </a:cxn>
                  <a:cxn ang="0">
                    <a:pos x="26" y="46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10" y="49"/>
                  </a:cxn>
                  <a:cxn ang="0">
                    <a:pos x="5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39"/>
                  </a:cxn>
                  <a:cxn ang="0">
                    <a:pos x="7" y="42"/>
                  </a:cxn>
                  <a:cxn ang="0">
                    <a:pos x="10" y="46"/>
                  </a:cxn>
                  <a:cxn ang="0">
                    <a:pos x="15" y="46"/>
                  </a:cxn>
                  <a:cxn ang="0">
                    <a:pos x="18" y="46"/>
                  </a:cxn>
                  <a:cxn ang="0">
                    <a:pos x="22" y="44"/>
                  </a:cxn>
                  <a:cxn ang="0">
                    <a:pos x="23" y="42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2" y="33"/>
                  </a:cxn>
                  <a:cxn ang="0">
                    <a:pos x="18" y="31"/>
                  </a:cxn>
                  <a:cxn ang="0">
                    <a:pos x="12" y="28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3" y="0"/>
                  </a:cxn>
                </a:cxnLst>
                <a:rect l="0" t="0" r="r" b="b"/>
                <a:pathLst>
                  <a:path w="31" h="49">
                    <a:moveTo>
                      <a:pt x="13" y="0"/>
                    </a:moveTo>
                    <a:lnTo>
                      <a:pt x="17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8" y="5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10" y="16"/>
                    </a:lnTo>
                    <a:lnTo>
                      <a:pt x="13" y="20"/>
                    </a:lnTo>
                    <a:lnTo>
                      <a:pt x="22" y="23"/>
                    </a:lnTo>
                    <a:lnTo>
                      <a:pt x="26" y="26"/>
                    </a:lnTo>
                    <a:lnTo>
                      <a:pt x="30" y="31"/>
                    </a:lnTo>
                    <a:lnTo>
                      <a:pt x="31" y="36"/>
                    </a:lnTo>
                    <a:lnTo>
                      <a:pt x="30" y="39"/>
                    </a:lnTo>
                    <a:lnTo>
                      <a:pt x="28" y="42"/>
                    </a:lnTo>
                    <a:lnTo>
                      <a:pt x="26" y="46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10" y="49"/>
                    </a:lnTo>
                    <a:lnTo>
                      <a:pt x="5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7" y="42"/>
                    </a:lnTo>
                    <a:lnTo>
                      <a:pt x="10" y="46"/>
                    </a:lnTo>
                    <a:lnTo>
                      <a:pt x="15" y="46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23" y="42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2" y="33"/>
                    </a:lnTo>
                    <a:lnTo>
                      <a:pt x="18" y="31"/>
                    </a:lnTo>
                    <a:lnTo>
                      <a:pt x="12" y="28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332"/>
              <p:cNvSpPr>
                <a:spLocks/>
              </p:cNvSpPr>
              <p:nvPr/>
            </p:nvSpPr>
            <p:spPr bwMode="auto">
              <a:xfrm>
                <a:off x="757237" y="4630737"/>
                <a:ext cx="95250" cy="11271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8" y="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5" y="3"/>
                  </a:cxn>
                  <a:cxn ang="0">
                    <a:pos x="55" y="1"/>
                  </a:cxn>
                  <a:cxn ang="0">
                    <a:pos x="57" y="0"/>
                  </a:cxn>
                  <a:cxn ang="0">
                    <a:pos x="58" y="0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5" y="18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6"/>
                  </a:cxn>
                  <a:cxn ang="0">
                    <a:pos x="40" y="5"/>
                  </a:cxn>
                  <a:cxn ang="0">
                    <a:pos x="35" y="3"/>
                  </a:cxn>
                  <a:cxn ang="0">
                    <a:pos x="29" y="5"/>
                  </a:cxn>
                  <a:cxn ang="0">
                    <a:pos x="24" y="6"/>
                  </a:cxn>
                  <a:cxn ang="0">
                    <a:pos x="19" y="11"/>
                  </a:cxn>
                  <a:cxn ang="0">
                    <a:pos x="16" y="18"/>
                  </a:cxn>
                  <a:cxn ang="0">
                    <a:pos x="13" y="24"/>
                  </a:cxn>
                  <a:cxn ang="0">
                    <a:pos x="13" y="29"/>
                  </a:cxn>
                  <a:cxn ang="0">
                    <a:pos x="13" y="37"/>
                  </a:cxn>
                  <a:cxn ang="0">
                    <a:pos x="13" y="45"/>
                  </a:cxn>
                  <a:cxn ang="0">
                    <a:pos x="14" y="53"/>
                  </a:cxn>
                  <a:cxn ang="0">
                    <a:pos x="19" y="58"/>
                  </a:cxn>
                  <a:cxn ang="0">
                    <a:pos x="24" y="63"/>
                  </a:cxn>
                  <a:cxn ang="0">
                    <a:pos x="30" y="66"/>
                  </a:cxn>
                  <a:cxn ang="0">
                    <a:pos x="37" y="66"/>
                  </a:cxn>
                  <a:cxn ang="0">
                    <a:pos x="44" y="66"/>
                  </a:cxn>
                  <a:cxn ang="0">
                    <a:pos x="48" y="65"/>
                  </a:cxn>
                  <a:cxn ang="0">
                    <a:pos x="52" y="62"/>
                  </a:cxn>
                  <a:cxn ang="0">
                    <a:pos x="55" y="58"/>
                  </a:cxn>
                  <a:cxn ang="0">
                    <a:pos x="60" y="53"/>
                  </a:cxn>
                  <a:cxn ang="0">
                    <a:pos x="60" y="53"/>
                  </a:cxn>
                  <a:cxn ang="0">
                    <a:pos x="55" y="62"/>
                  </a:cxn>
                  <a:cxn ang="0">
                    <a:pos x="48" y="66"/>
                  </a:cxn>
                  <a:cxn ang="0">
                    <a:pos x="44" y="70"/>
                  </a:cxn>
                  <a:cxn ang="0">
                    <a:pos x="39" y="71"/>
                  </a:cxn>
                  <a:cxn ang="0">
                    <a:pos x="32" y="71"/>
                  </a:cxn>
                  <a:cxn ang="0">
                    <a:pos x="26" y="71"/>
                  </a:cxn>
                  <a:cxn ang="0">
                    <a:pos x="17" y="68"/>
                  </a:cxn>
                  <a:cxn ang="0">
                    <a:pos x="13" y="65"/>
                  </a:cxn>
                  <a:cxn ang="0">
                    <a:pos x="8" y="58"/>
                  </a:cxn>
                  <a:cxn ang="0">
                    <a:pos x="3" y="52"/>
                  </a:cxn>
                  <a:cxn ang="0">
                    <a:pos x="1" y="45"/>
                  </a:cxn>
                  <a:cxn ang="0">
                    <a:pos x="0" y="37"/>
                  </a:cxn>
                  <a:cxn ang="0">
                    <a:pos x="1" y="27"/>
                  </a:cxn>
                  <a:cxn ang="0">
                    <a:pos x="4" y="18"/>
                  </a:cxn>
                  <a:cxn ang="0">
                    <a:pos x="8" y="13"/>
                  </a:cxn>
                  <a:cxn ang="0">
                    <a:pos x="13" y="8"/>
                  </a:cxn>
                  <a:cxn ang="0">
                    <a:pos x="17" y="5"/>
                  </a:cxn>
                  <a:cxn ang="0">
                    <a:pos x="26" y="1"/>
                  </a:cxn>
                  <a:cxn ang="0">
                    <a:pos x="35" y="0"/>
                  </a:cxn>
                </a:cxnLst>
                <a:rect l="0" t="0" r="r" b="b"/>
                <a:pathLst>
                  <a:path w="60" h="71">
                    <a:moveTo>
                      <a:pt x="35" y="0"/>
                    </a:moveTo>
                    <a:lnTo>
                      <a:pt x="42" y="1"/>
                    </a:lnTo>
                    <a:lnTo>
                      <a:pt x="48" y="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3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5" y="18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5" y="3"/>
                    </a:lnTo>
                    <a:lnTo>
                      <a:pt x="29" y="5"/>
                    </a:lnTo>
                    <a:lnTo>
                      <a:pt x="24" y="6"/>
                    </a:lnTo>
                    <a:lnTo>
                      <a:pt x="19" y="11"/>
                    </a:lnTo>
                    <a:lnTo>
                      <a:pt x="16" y="18"/>
                    </a:lnTo>
                    <a:lnTo>
                      <a:pt x="13" y="24"/>
                    </a:lnTo>
                    <a:lnTo>
                      <a:pt x="13" y="29"/>
                    </a:lnTo>
                    <a:lnTo>
                      <a:pt x="13" y="37"/>
                    </a:lnTo>
                    <a:lnTo>
                      <a:pt x="13" y="45"/>
                    </a:lnTo>
                    <a:lnTo>
                      <a:pt x="14" y="53"/>
                    </a:lnTo>
                    <a:lnTo>
                      <a:pt x="19" y="58"/>
                    </a:lnTo>
                    <a:lnTo>
                      <a:pt x="24" y="63"/>
                    </a:lnTo>
                    <a:lnTo>
                      <a:pt x="30" y="66"/>
                    </a:lnTo>
                    <a:lnTo>
                      <a:pt x="37" y="66"/>
                    </a:lnTo>
                    <a:lnTo>
                      <a:pt x="44" y="66"/>
                    </a:lnTo>
                    <a:lnTo>
                      <a:pt x="48" y="65"/>
                    </a:lnTo>
                    <a:lnTo>
                      <a:pt x="52" y="62"/>
                    </a:lnTo>
                    <a:lnTo>
                      <a:pt x="55" y="58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55" y="62"/>
                    </a:lnTo>
                    <a:lnTo>
                      <a:pt x="48" y="66"/>
                    </a:lnTo>
                    <a:lnTo>
                      <a:pt x="44" y="70"/>
                    </a:lnTo>
                    <a:lnTo>
                      <a:pt x="39" y="71"/>
                    </a:lnTo>
                    <a:lnTo>
                      <a:pt x="32" y="71"/>
                    </a:lnTo>
                    <a:lnTo>
                      <a:pt x="26" y="71"/>
                    </a:lnTo>
                    <a:lnTo>
                      <a:pt x="17" y="68"/>
                    </a:lnTo>
                    <a:lnTo>
                      <a:pt x="13" y="65"/>
                    </a:lnTo>
                    <a:lnTo>
                      <a:pt x="8" y="58"/>
                    </a:lnTo>
                    <a:lnTo>
                      <a:pt x="3" y="52"/>
                    </a:lnTo>
                    <a:lnTo>
                      <a:pt x="1" y="45"/>
                    </a:lnTo>
                    <a:lnTo>
                      <a:pt x="0" y="37"/>
                    </a:lnTo>
                    <a:lnTo>
                      <a:pt x="1" y="27"/>
                    </a:lnTo>
                    <a:lnTo>
                      <a:pt x="4" y="18"/>
                    </a:lnTo>
                    <a:lnTo>
                      <a:pt x="8" y="13"/>
                    </a:lnTo>
                    <a:lnTo>
                      <a:pt x="13" y="8"/>
                    </a:lnTo>
                    <a:lnTo>
                      <a:pt x="17" y="5"/>
                    </a:lnTo>
                    <a:lnTo>
                      <a:pt x="26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333"/>
              <p:cNvSpPr>
                <a:spLocks/>
              </p:cNvSpPr>
              <p:nvPr/>
            </p:nvSpPr>
            <p:spPr bwMode="auto">
              <a:xfrm>
                <a:off x="868362" y="4627562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62"/>
                  </a:cxn>
                  <a:cxn ang="0">
                    <a:pos x="14" y="65"/>
                  </a:cxn>
                  <a:cxn ang="0">
                    <a:pos x="14" y="68"/>
                  </a:cxn>
                  <a:cxn ang="0">
                    <a:pos x="16" y="70"/>
                  </a:cxn>
                  <a:cxn ang="0">
                    <a:pos x="18" y="72"/>
                  </a:cxn>
                  <a:cxn ang="0">
                    <a:pos x="21" y="72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2"/>
                  </a:cxn>
                  <a:cxn ang="0">
                    <a:pos x="3" y="70"/>
                  </a:cxn>
                  <a:cxn ang="0">
                    <a:pos x="4" y="68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21" h="72">
                    <a:moveTo>
                      <a:pt x="13" y="0"/>
                    </a:moveTo>
                    <a:lnTo>
                      <a:pt x="14" y="0"/>
                    </a:lnTo>
                    <a:lnTo>
                      <a:pt x="14" y="62"/>
                    </a:lnTo>
                    <a:lnTo>
                      <a:pt x="14" y="65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3" y="70"/>
                    </a:lnTo>
                    <a:lnTo>
                      <a:pt x="4" y="68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334"/>
              <p:cNvSpPr>
                <a:spLocks noEditPoints="1"/>
              </p:cNvSpPr>
              <p:nvPr/>
            </p:nvSpPr>
            <p:spPr bwMode="auto">
              <a:xfrm>
                <a:off x="914399" y="4627562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6" y="70"/>
                  </a:cxn>
                  <a:cxn ang="0">
                    <a:pos x="18" y="72"/>
                  </a:cxn>
                  <a:cxn ang="0">
                    <a:pos x="21" y="72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2"/>
                  </a:cxn>
                  <a:cxn ang="0">
                    <a:pos x="3" y="70"/>
                  </a:cxn>
                  <a:cxn ang="0">
                    <a:pos x="5" y="68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44"/>
                  </a:cxn>
                  <a:cxn ang="0">
                    <a:pos x="6" y="37"/>
                  </a:cxn>
                  <a:cxn ang="0">
                    <a:pos x="5" y="34"/>
                  </a:cxn>
                  <a:cxn ang="0">
                    <a:pos x="5" y="31"/>
                  </a:cxn>
                  <a:cxn ang="0">
                    <a:pos x="3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3" y="24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2">
                    <a:moveTo>
                      <a:pt x="13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5" y="68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44"/>
                    </a:lnTo>
                    <a:lnTo>
                      <a:pt x="6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3" y="24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335"/>
              <p:cNvSpPr>
                <a:spLocks noEditPoints="1"/>
              </p:cNvSpPr>
              <p:nvPr/>
            </p:nvSpPr>
            <p:spPr bwMode="auto">
              <a:xfrm>
                <a:off x="958849" y="4665662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8" y="15"/>
                  </a:cxn>
                  <a:cxn ang="0">
                    <a:pos x="27" y="15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6" y="7"/>
                  </a:cxn>
                  <a:cxn ang="0">
                    <a:pos x="22" y="5"/>
                  </a:cxn>
                  <a:cxn ang="0">
                    <a:pos x="21" y="4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4" y="5"/>
                  </a:cxn>
                  <a:cxn ang="0">
                    <a:pos x="35" y="10"/>
                  </a:cxn>
                  <a:cxn ang="0">
                    <a:pos x="37" y="13"/>
                  </a:cxn>
                  <a:cxn ang="0">
                    <a:pos x="39" y="18"/>
                  </a:cxn>
                  <a:cxn ang="0">
                    <a:pos x="8" y="18"/>
                  </a:cxn>
                  <a:cxn ang="0">
                    <a:pos x="8" y="25"/>
                  </a:cxn>
                  <a:cxn ang="0">
                    <a:pos x="9" y="31"/>
                  </a:cxn>
                  <a:cxn ang="0">
                    <a:pos x="13" y="35"/>
                  </a:cxn>
                  <a:cxn ang="0">
                    <a:pos x="16" y="38"/>
                  </a:cxn>
                  <a:cxn ang="0">
                    <a:pos x="19" y="40"/>
                  </a:cxn>
                  <a:cxn ang="0">
                    <a:pos x="24" y="41"/>
                  </a:cxn>
                  <a:cxn ang="0">
                    <a:pos x="27" y="40"/>
                  </a:cxn>
                  <a:cxn ang="0">
                    <a:pos x="32" y="38"/>
                  </a:cxn>
                  <a:cxn ang="0">
                    <a:pos x="35" y="35"/>
                  </a:cxn>
                  <a:cxn ang="0">
                    <a:pos x="37" y="30"/>
                  </a:cxn>
                  <a:cxn ang="0">
                    <a:pos x="39" y="31"/>
                  </a:cxn>
                  <a:cxn ang="0">
                    <a:pos x="37" y="38"/>
                  </a:cxn>
                  <a:cxn ang="0">
                    <a:pos x="32" y="44"/>
                  </a:cxn>
                  <a:cxn ang="0">
                    <a:pos x="29" y="48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9" y="46"/>
                  </a:cxn>
                  <a:cxn ang="0">
                    <a:pos x="6" y="43"/>
                  </a:cxn>
                  <a:cxn ang="0">
                    <a:pos x="3" y="38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3" y="12"/>
                  </a:cxn>
                  <a:cxn ang="0">
                    <a:pos x="6" y="7"/>
                  </a:cxn>
                  <a:cxn ang="0">
                    <a:pos x="9" y="4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4"/>
                    </a:moveTo>
                    <a:lnTo>
                      <a:pt x="14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8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5" y="10"/>
                    </a:lnTo>
                    <a:lnTo>
                      <a:pt x="37" y="13"/>
                    </a:lnTo>
                    <a:lnTo>
                      <a:pt x="39" y="18"/>
                    </a:lnTo>
                    <a:lnTo>
                      <a:pt x="8" y="18"/>
                    </a:lnTo>
                    <a:lnTo>
                      <a:pt x="8" y="25"/>
                    </a:lnTo>
                    <a:lnTo>
                      <a:pt x="9" y="31"/>
                    </a:lnTo>
                    <a:lnTo>
                      <a:pt x="13" y="35"/>
                    </a:lnTo>
                    <a:lnTo>
                      <a:pt x="16" y="38"/>
                    </a:lnTo>
                    <a:lnTo>
                      <a:pt x="19" y="40"/>
                    </a:lnTo>
                    <a:lnTo>
                      <a:pt x="24" y="41"/>
                    </a:lnTo>
                    <a:lnTo>
                      <a:pt x="27" y="40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37" y="30"/>
                    </a:lnTo>
                    <a:lnTo>
                      <a:pt x="39" y="31"/>
                    </a:lnTo>
                    <a:lnTo>
                      <a:pt x="37" y="38"/>
                    </a:lnTo>
                    <a:lnTo>
                      <a:pt x="32" y="44"/>
                    </a:lnTo>
                    <a:lnTo>
                      <a:pt x="29" y="48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6" y="43"/>
                    </a:lnTo>
                    <a:lnTo>
                      <a:pt x="3" y="38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336"/>
              <p:cNvSpPr>
                <a:spLocks/>
              </p:cNvSpPr>
              <p:nvPr/>
            </p:nvSpPr>
            <p:spPr bwMode="auto">
              <a:xfrm>
                <a:off x="1028699" y="4665662"/>
                <a:ext cx="79375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0"/>
                  </a:cxn>
                  <a:cxn ang="0">
                    <a:pos x="21" y="5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2"/>
                  </a:cxn>
                  <a:cxn ang="0">
                    <a:pos x="40" y="5"/>
                  </a:cxn>
                  <a:cxn ang="0">
                    <a:pos x="42" y="9"/>
                  </a:cxn>
                  <a:cxn ang="0">
                    <a:pos x="42" y="12"/>
                  </a:cxn>
                  <a:cxn ang="0">
                    <a:pos x="44" y="18"/>
                  </a:cxn>
                  <a:cxn ang="0">
                    <a:pos x="44" y="38"/>
                  </a:cxn>
                  <a:cxn ang="0">
                    <a:pos x="44" y="41"/>
                  </a:cxn>
                  <a:cxn ang="0">
                    <a:pos x="44" y="44"/>
                  </a:cxn>
                  <a:cxn ang="0">
                    <a:pos x="45" y="46"/>
                  </a:cxn>
                  <a:cxn ang="0">
                    <a:pos x="47" y="48"/>
                  </a:cxn>
                  <a:cxn ang="0">
                    <a:pos x="50" y="48"/>
                  </a:cxn>
                  <a:cxn ang="0">
                    <a:pos x="50" y="48"/>
                  </a:cxn>
                  <a:cxn ang="0">
                    <a:pos x="27" y="48"/>
                  </a:cxn>
                  <a:cxn ang="0">
                    <a:pos x="27" y="48"/>
                  </a:cxn>
                  <a:cxn ang="0">
                    <a:pos x="29" y="48"/>
                  </a:cxn>
                  <a:cxn ang="0">
                    <a:pos x="31" y="48"/>
                  </a:cxn>
                  <a:cxn ang="0">
                    <a:pos x="32" y="46"/>
                  </a:cxn>
                  <a:cxn ang="0">
                    <a:pos x="34" y="44"/>
                  </a:cxn>
                  <a:cxn ang="0">
                    <a:pos x="34" y="43"/>
                  </a:cxn>
                  <a:cxn ang="0">
                    <a:pos x="34" y="41"/>
                  </a:cxn>
                  <a:cxn ang="0">
                    <a:pos x="34" y="38"/>
                  </a:cxn>
                  <a:cxn ang="0">
                    <a:pos x="34" y="18"/>
                  </a:cxn>
                  <a:cxn ang="0">
                    <a:pos x="34" y="13"/>
                  </a:cxn>
                  <a:cxn ang="0">
                    <a:pos x="32" y="10"/>
                  </a:cxn>
                  <a:cxn ang="0">
                    <a:pos x="31" y="9"/>
                  </a:cxn>
                  <a:cxn ang="0">
                    <a:pos x="27" y="7"/>
                  </a:cxn>
                  <a:cxn ang="0">
                    <a:pos x="22" y="9"/>
                  </a:cxn>
                  <a:cxn ang="0">
                    <a:pos x="19" y="10"/>
                  </a:cxn>
                  <a:cxn ang="0">
                    <a:pos x="14" y="13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19" y="48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3" y="46"/>
                  </a:cxn>
                  <a:cxn ang="0">
                    <a:pos x="5" y="44"/>
                  </a:cxn>
                  <a:cxn ang="0">
                    <a:pos x="6" y="43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50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21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44" y="18"/>
                    </a:lnTo>
                    <a:lnTo>
                      <a:pt x="44" y="38"/>
                    </a:lnTo>
                    <a:lnTo>
                      <a:pt x="44" y="41"/>
                    </a:lnTo>
                    <a:lnTo>
                      <a:pt x="44" y="44"/>
                    </a:lnTo>
                    <a:lnTo>
                      <a:pt x="45" y="46"/>
                    </a:lnTo>
                    <a:lnTo>
                      <a:pt x="47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2" y="9"/>
                    </a:lnTo>
                    <a:lnTo>
                      <a:pt x="19" y="10"/>
                    </a:lnTo>
                    <a:lnTo>
                      <a:pt x="14" y="13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3" y="46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337"/>
              <p:cNvSpPr>
                <a:spLocks/>
              </p:cNvSpPr>
              <p:nvPr/>
            </p:nvSpPr>
            <p:spPr bwMode="auto">
              <a:xfrm>
                <a:off x="1108074" y="4645024"/>
                <a:ext cx="46038" cy="984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28" y="15"/>
                  </a:cxn>
                  <a:cxn ang="0">
                    <a:pos x="28" y="18"/>
                  </a:cxn>
                  <a:cxn ang="0">
                    <a:pos x="16" y="18"/>
                  </a:cxn>
                  <a:cxn ang="0">
                    <a:pos x="16" y="48"/>
                  </a:cxn>
                  <a:cxn ang="0">
                    <a:pos x="16" y="53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1" y="56"/>
                  </a:cxn>
                  <a:cxn ang="0">
                    <a:pos x="25" y="56"/>
                  </a:cxn>
                  <a:cxn ang="0">
                    <a:pos x="28" y="53"/>
                  </a:cxn>
                  <a:cxn ang="0">
                    <a:pos x="29" y="53"/>
                  </a:cxn>
                  <a:cxn ang="0">
                    <a:pos x="28" y="57"/>
                  </a:cxn>
                  <a:cxn ang="0">
                    <a:pos x="25" y="61"/>
                  </a:cxn>
                  <a:cxn ang="0">
                    <a:pos x="21" y="62"/>
                  </a:cxn>
                  <a:cxn ang="0">
                    <a:pos x="18" y="62"/>
                  </a:cxn>
                  <a:cxn ang="0">
                    <a:pos x="13" y="61"/>
                  </a:cxn>
                  <a:cxn ang="0">
                    <a:pos x="10" y="59"/>
                  </a:cxn>
                  <a:cxn ang="0">
                    <a:pos x="10" y="57"/>
                  </a:cxn>
                  <a:cxn ang="0">
                    <a:pos x="8" y="54"/>
                  </a:cxn>
                  <a:cxn ang="0">
                    <a:pos x="8" y="49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7" y="13"/>
                  </a:cxn>
                  <a:cxn ang="0">
                    <a:pos x="12" y="7"/>
                  </a:cxn>
                  <a:cxn ang="0">
                    <a:pos x="13" y="4"/>
                  </a:cxn>
                  <a:cxn ang="0">
                    <a:pos x="16" y="0"/>
                  </a:cxn>
                </a:cxnLst>
                <a:rect l="0" t="0" r="r" b="b"/>
                <a:pathLst>
                  <a:path w="29" h="62">
                    <a:moveTo>
                      <a:pt x="16" y="0"/>
                    </a:moveTo>
                    <a:lnTo>
                      <a:pt x="16" y="0"/>
                    </a:lnTo>
                    <a:lnTo>
                      <a:pt x="16" y="15"/>
                    </a:lnTo>
                    <a:lnTo>
                      <a:pt x="28" y="15"/>
                    </a:lnTo>
                    <a:lnTo>
                      <a:pt x="28" y="18"/>
                    </a:lnTo>
                    <a:lnTo>
                      <a:pt x="16" y="18"/>
                    </a:lnTo>
                    <a:lnTo>
                      <a:pt x="16" y="48"/>
                    </a:lnTo>
                    <a:lnTo>
                      <a:pt x="16" y="53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1" y="56"/>
                    </a:lnTo>
                    <a:lnTo>
                      <a:pt x="25" y="56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28" y="57"/>
                    </a:lnTo>
                    <a:lnTo>
                      <a:pt x="25" y="61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3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8" y="54"/>
                    </a:lnTo>
                    <a:lnTo>
                      <a:pt x="8" y="49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7" y="13"/>
                    </a:lnTo>
                    <a:lnTo>
                      <a:pt x="12" y="7"/>
                    </a:lnTo>
                    <a:lnTo>
                      <a:pt x="13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338"/>
              <p:cNvSpPr>
                <a:spLocks noEditPoints="1"/>
              </p:cNvSpPr>
              <p:nvPr/>
            </p:nvSpPr>
            <p:spPr bwMode="auto">
              <a:xfrm>
                <a:off x="6103937" y="5181599"/>
                <a:ext cx="107950" cy="107950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4" y="3"/>
                  </a:cxn>
                  <a:cxn ang="0">
                    <a:pos x="19" y="5"/>
                  </a:cxn>
                  <a:cxn ang="0">
                    <a:pos x="19" y="65"/>
                  </a:cxn>
                  <a:cxn ang="0">
                    <a:pos x="24" y="65"/>
                  </a:cxn>
                  <a:cxn ang="0">
                    <a:pos x="29" y="67"/>
                  </a:cxn>
                  <a:cxn ang="0">
                    <a:pos x="37" y="65"/>
                  </a:cxn>
                  <a:cxn ang="0">
                    <a:pos x="44" y="62"/>
                  </a:cxn>
                  <a:cxn ang="0">
                    <a:pos x="49" y="57"/>
                  </a:cxn>
                  <a:cxn ang="0">
                    <a:pos x="54" y="50"/>
                  </a:cxn>
                  <a:cxn ang="0">
                    <a:pos x="55" y="44"/>
                  </a:cxn>
                  <a:cxn ang="0">
                    <a:pos x="57" y="34"/>
                  </a:cxn>
                  <a:cxn ang="0">
                    <a:pos x="55" y="26"/>
                  </a:cxn>
                  <a:cxn ang="0">
                    <a:pos x="54" y="18"/>
                  </a:cxn>
                  <a:cxn ang="0">
                    <a:pos x="49" y="11"/>
                  </a:cxn>
                  <a:cxn ang="0">
                    <a:pos x="44" y="6"/>
                  </a:cxn>
                  <a:cxn ang="0">
                    <a:pos x="37" y="5"/>
                  </a:cxn>
                  <a:cxn ang="0">
                    <a:pos x="29" y="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4" y="1"/>
                  </a:cxn>
                  <a:cxn ang="0">
                    <a:pos x="50" y="3"/>
                  </a:cxn>
                  <a:cxn ang="0">
                    <a:pos x="55" y="6"/>
                  </a:cxn>
                  <a:cxn ang="0">
                    <a:pos x="60" y="9"/>
                  </a:cxn>
                  <a:cxn ang="0">
                    <a:pos x="63" y="14"/>
                  </a:cxn>
                  <a:cxn ang="0">
                    <a:pos x="67" y="21"/>
                  </a:cxn>
                  <a:cxn ang="0">
                    <a:pos x="68" y="27"/>
                  </a:cxn>
                  <a:cxn ang="0">
                    <a:pos x="68" y="34"/>
                  </a:cxn>
                  <a:cxn ang="0">
                    <a:pos x="68" y="44"/>
                  </a:cxn>
                  <a:cxn ang="0">
                    <a:pos x="65" y="52"/>
                  </a:cxn>
                  <a:cxn ang="0">
                    <a:pos x="60" y="58"/>
                  </a:cxn>
                  <a:cxn ang="0">
                    <a:pos x="47" y="67"/>
                  </a:cxn>
                  <a:cxn ang="0">
                    <a:pos x="31" y="68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8"/>
                  </a:cxn>
                  <a:cxn ang="0">
                    <a:pos x="6" y="67"/>
                  </a:cxn>
                  <a:cxn ang="0">
                    <a:pos x="8" y="65"/>
                  </a:cxn>
                  <a:cxn ang="0">
                    <a:pos x="10" y="62"/>
                  </a:cxn>
                  <a:cxn ang="0">
                    <a:pos x="10" y="57"/>
                  </a:cxn>
                  <a:cxn ang="0">
                    <a:pos x="10" y="11"/>
                  </a:cxn>
                  <a:cxn ang="0">
                    <a:pos x="10" y="6"/>
                  </a:cxn>
                  <a:cxn ang="0">
                    <a:pos x="8" y="3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8" h="68">
                    <a:moveTo>
                      <a:pt x="29" y="3"/>
                    </a:moveTo>
                    <a:lnTo>
                      <a:pt x="24" y="3"/>
                    </a:lnTo>
                    <a:lnTo>
                      <a:pt x="19" y="5"/>
                    </a:lnTo>
                    <a:lnTo>
                      <a:pt x="19" y="65"/>
                    </a:lnTo>
                    <a:lnTo>
                      <a:pt x="24" y="65"/>
                    </a:lnTo>
                    <a:lnTo>
                      <a:pt x="29" y="67"/>
                    </a:lnTo>
                    <a:lnTo>
                      <a:pt x="37" y="65"/>
                    </a:lnTo>
                    <a:lnTo>
                      <a:pt x="44" y="62"/>
                    </a:lnTo>
                    <a:lnTo>
                      <a:pt x="49" y="57"/>
                    </a:lnTo>
                    <a:lnTo>
                      <a:pt x="54" y="50"/>
                    </a:lnTo>
                    <a:lnTo>
                      <a:pt x="55" y="44"/>
                    </a:lnTo>
                    <a:lnTo>
                      <a:pt x="57" y="34"/>
                    </a:lnTo>
                    <a:lnTo>
                      <a:pt x="55" y="26"/>
                    </a:lnTo>
                    <a:lnTo>
                      <a:pt x="54" y="18"/>
                    </a:lnTo>
                    <a:lnTo>
                      <a:pt x="49" y="11"/>
                    </a:lnTo>
                    <a:lnTo>
                      <a:pt x="44" y="6"/>
                    </a:lnTo>
                    <a:lnTo>
                      <a:pt x="37" y="5"/>
                    </a:lnTo>
                    <a:lnTo>
                      <a:pt x="29" y="3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37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5" y="6"/>
                    </a:lnTo>
                    <a:lnTo>
                      <a:pt x="60" y="9"/>
                    </a:lnTo>
                    <a:lnTo>
                      <a:pt x="63" y="14"/>
                    </a:lnTo>
                    <a:lnTo>
                      <a:pt x="67" y="21"/>
                    </a:lnTo>
                    <a:lnTo>
                      <a:pt x="68" y="27"/>
                    </a:lnTo>
                    <a:lnTo>
                      <a:pt x="68" y="34"/>
                    </a:lnTo>
                    <a:lnTo>
                      <a:pt x="68" y="44"/>
                    </a:lnTo>
                    <a:lnTo>
                      <a:pt x="65" y="52"/>
                    </a:lnTo>
                    <a:lnTo>
                      <a:pt x="60" y="58"/>
                    </a:lnTo>
                    <a:lnTo>
                      <a:pt x="47" y="67"/>
                    </a:lnTo>
                    <a:lnTo>
                      <a:pt x="31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6" y="67"/>
                    </a:lnTo>
                    <a:lnTo>
                      <a:pt x="8" y="65"/>
                    </a:lnTo>
                    <a:lnTo>
                      <a:pt x="10" y="62"/>
                    </a:lnTo>
                    <a:lnTo>
                      <a:pt x="10" y="57"/>
                    </a:lnTo>
                    <a:lnTo>
                      <a:pt x="10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339"/>
              <p:cNvSpPr>
                <a:spLocks noEditPoints="1"/>
              </p:cNvSpPr>
              <p:nvPr/>
            </p:nvSpPr>
            <p:spPr bwMode="auto">
              <a:xfrm>
                <a:off x="6224587" y="5214937"/>
                <a:ext cx="63500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2" y="6"/>
                  </a:cxn>
                  <a:cxn ang="0">
                    <a:pos x="9" y="11"/>
                  </a:cxn>
                  <a:cxn ang="0">
                    <a:pos x="7" y="16"/>
                  </a:cxn>
                  <a:cxn ang="0">
                    <a:pos x="28" y="16"/>
                  </a:cxn>
                  <a:cxn ang="0">
                    <a:pos x="28" y="11"/>
                  </a:cxn>
                  <a:cxn ang="0">
                    <a:pos x="27" y="10"/>
                  </a:cxn>
                  <a:cxn ang="0">
                    <a:pos x="27" y="6"/>
                  </a:cxn>
                  <a:cxn ang="0">
                    <a:pos x="23" y="5"/>
                  </a:cxn>
                  <a:cxn ang="0">
                    <a:pos x="22" y="5"/>
                  </a:cxn>
                  <a:cxn ang="0">
                    <a:pos x="18" y="3"/>
                  </a:cxn>
                  <a:cxn ang="0">
                    <a:pos x="22" y="0"/>
                  </a:cxn>
                  <a:cxn ang="0">
                    <a:pos x="27" y="2"/>
                  </a:cxn>
                  <a:cxn ang="0">
                    <a:pos x="30" y="3"/>
                  </a:cxn>
                  <a:cxn ang="0">
                    <a:pos x="35" y="5"/>
                  </a:cxn>
                  <a:cxn ang="0">
                    <a:pos x="36" y="10"/>
                  </a:cxn>
                  <a:cxn ang="0">
                    <a:pos x="38" y="13"/>
                  </a:cxn>
                  <a:cxn ang="0">
                    <a:pos x="40" y="19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7" y="37"/>
                  </a:cxn>
                  <a:cxn ang="0">
                    <a:pos x="20" y="39"/>
                  </a:cxn>
                  <a:cxn ang="0">
                    <a:pos x="25" y="41"/>
                  </a:cxn>
                  <a:cxn ang="0">
                    <a:pos x="28" y="41"/>
                  </a:cxn>
                  <a:cxn ang="0">
                    <a:pos x="33" y="39"/>
                  </a:cxn>
                  <a:cxn ang="0">
                    <a:pos x="35" y="36"/>
                  </a:cxn>
                  <a:cxn ang="0">
                    <a:pos x="38" y="29"/>
                  </a:cxn>
                  <a:cxn ang="0">
                    <a:pos x="40" y="31"/>
                  </a:cxn>
                  <a:cxn ang="0">
                    <a:pos x="36" y="37"/>
                  </a:cxn>
                  <a:cxn ang="0">
                    <a:pos x="33" y="44"/>
                  </a:cxn>
                  <a:cxn ang="0">
                    <a:pos x="30" y="47"/>
                  </a:cxn>
                  <a:cxn ang="0">
                    <a:pos x="25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5" y="42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7" y="6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22" y="0"/>
                  </a:cxn>
                </a:cxnLst>
                <a:rect l="0" t="0" r="r" b="b"/>
                <a:pathLst>
                  <a:path w="40" h="49">
                    <a:moveTo>
                      <a:pt x="18" y="3"/>
                    </a:moveTo>
                    <a:lnTo>
                      <a:pt x="15" y="5"/>
                    </a:lnTo>
                    <a:lnTo>
                      <a:pt x="12" y="6"/>
                    </a:lnTo>
                    <a:lnTo>
                      <a:pt x="9" y="11"/>
                    </a:lnTo>
                    <a:lnTo>
                      <a:pt x="7" y="16"/>
                    </a:lnTo>
                    <a:lnTo>
                      <a:pt x="28" y="16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7" y="6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8" y="3"/>
                    </a:lnTo>
                    <a:close/>
                    <a:moveTo>
                      <a:pt x="22" y="0"/>
                    </a:moveTo>
                    <a:lnTo>
                      <a:pt x="27" y="2"/>
                    </a:lnTo>
                    <a:lnTo>
                      <a:pt x="30" y="3"/>
                    </a:lnTo>
                    <a:lnTo>
                      <a:pt x="35" y="5"/>
                    </a:lnTo>
                    <a:lnTo>
                      <a:pt x="36" y="10"/>
                    </a:lnTo>
                    <a:lnTo>
                      <a:pt x="38" y="13"/>
                    </a:lnTo>
                    <a:lnTo>
                      <a:pt x="40" y="19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0" y="39"/>
                    </a:lnTo>
                    <a:lnTo>
                      <a:pt x="25" y="41"/>
                    </a:lnTo>
                    <a:lnTo>
                      <a:pt x="28" y="41"/>
                    </a:lnTo>
                    <a:lnTo>
                      <a:pt x="33" y="39"/>
                    </a:lnTo>
                    <a:lnTo>
                      <a:pt x="35" y="36"/>
                    </a:lnTo>
                    <a:lnTo>
                      <a:pt x="38" y="29"/>
                    </a:lnTo>
                    <a:lnTo>
                      <a:pt x="40" y="31"/>
                    </a:lnTo>
                    <a:lnTo>
                      <a:pt x="36" y="37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5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5" y="42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340"/>
              <p:cNvSpPr>
                <a:spLocks/>
              </p:cNvSpPr>
              <p:nvPr/>
            </p:nvSpPr>
            <p:spPr bwMode="auto">
              <a:xfrm>
                <a:off x="6297612" y="5214937"/>
                <a:ext cx="61913" cy="7778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8" y="2"/>
                  </a:cxn>
                  <a:cxn ang="0">
                    <a:pos x="33" y="5"/>
                  </a:cxn>
                  <a:cxn ang="0">
                    <a:pos x="36" y="8"/>
                  </a:cxn>
                  <a:cxn ang="0">
                    <a:pos x="38" y="11"/>
                  </a:cxn>
                  <a:cxn ang="0">
                    <a:pos x="38" y="13"/>
                  </a:cxn>
                  <a:cxn ang="0">
                    <a:pos x="36" y="15"/>
                  </a:cxn>
                  <a:cxn ang="0">
                    <a:pos x="34" y="15"/>
                  </a:cxn>
                  <a:cxn ang="0">
                    <a:pos x="33" y="16"/>
                  </a:cxn>
                  <a:cxn ang="0">
                    <a:pos x="31" y="15"/>
                  </a:cxn>
                  <a:cxn ang="0">
                    <a:pos x="29" y="13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6" y="5"/>
                  </a:cxn>
                  <a:cxn ang="0">
                    <a:pos x="23" y="5"/>
                  </a:cxn>
                  <a:cxn ang="0">
                    <a:pos x="21" y="3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10" y="15"/>
                  </a:cxn>
                  <a:cxn ang="0">
                    <a:pos x="10" y="19"/>
                  </a:cxn>
                  <a:cxn ang="0">
                    <a:pos x="10" y="28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20" y="39"/>
                  </a:cxn>
                  <a:cxn ang="0">
                    <a:pos x="25" y="41"/>
                  </a:cxn>
                  <a:cxn ang="0">
                    <a:pos x="29" y="39"/>
                  </a:cxn>
                  <a:cxn ang="0">
                    <a:pos x="33" y="37"/>
                  </a:cxn>
                  <a:cxn ang="0">
                    <a:pos x="36" y="34"/>
                  </a:cxn>
                  <a:cxn ang="0">
                    <a:pos x="39" y="29"/>
                  </a:cxn>
                  <a:cxn ang="0">
                    <a:pos x="39" y="29"/>
                  </a:cxn>
                  <a:cxn ang="0">
                    <a:pos x="38" y="36"/>
                  </a:cxn>
                  <a:cxn ang="0">
                    <a:pos x="36" y="41"/>
                  </a:cxn>
                  <a:cxn ang="0">
                    <a:pos x="33" y="44"/>
                  </a:cxn>
                  <a:cxn ang="0">
                    <a:pos x="26" y="47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7" y="42"/>
                  </a:cxn>
                  <a:cxn ang="0">
                    <a:pos x="3" y="37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3" y="13"/>
                  </a:cxn>
                  <a:cxn ang="0">
                    <a:pos x="7" y="6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3" y="0"/>
                  </a:cxn>
                </a:cxnLst>
                <a:rect l="0" t="0" r="r" b="b"/>
                <a:pathLst>
                  <a:path w="39" h="49">
                    <a:moveTo>
                      <a:pt x="23" y="0"/>
                    </a:moveTo>
                    <a:lnTo>
                      <a:pt x="28" y="2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3" y="16"/>
                    </a:lnTo>
                    <a:lnTo>
                      <a:pt x="31" y="15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10" y="28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41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6" y="34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8" y="36"/>
                    </a:lnTo>
                    <a:lnTo>
                      <a:pt x="36" y="41"/>
                    </a:lnTo>
                    <a:lnTo>
                      <a:pt x="33" y="44"/>
                    </a:lnTo>
                    <a:lnTo>
                      <a:pt x="26" y="47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7" y="42"/>
                    </a:lnTo>
                    <a:lnTo>
                      <a:pt x="3" y="37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3" y="13"/>
                    </a:lnTo>
                    <a:lnTo>
                      <a:pt x="7" y="6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41"/>
              <p:cNvSpPr>
                <a:spLocks noEditPoints="1"/>
              </p:cNvSpPr>
              <p:nvPr/>
            </p:nvSpPr>
            <p:spPr bwMode="auto">
              <a:xfrm>
                <a:off x="6372224" y="5214937"/>
                <a:ext cx="69850" cy="7778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5" y="5"/>
                  </a:cxn>
                  <a:cxn ang="0">
                    <a:pos x="12" y="8"/>
                  </a:cxn>
                  <a:cxn ang="0">
                    <a:pos x="10" y="11"/>
                  </a:cxn>
                  <a:cxn ang="0">
                    <a:pos x="8" y="16"/>
                  </a:cxn>
                  <a:cxn ang="0">
                    <a:pos x="8" y="21"/>
                  </a:cxn>
                  <a:cxn ang="0">
                    <a:pos x="8" y="28"/>
                  </a:cxn>
                  <a:cxn ang="0">
                    <a:pos x="10" y="34"/>
                  </a:cxn>
                  <a:cxn ang="0">
                    <a:pos x="13" y="39"/>
                  </a:cxn>
                  <a:cxn ang="0">
                    <a:pos x="17" y="42"/>
                  </a:cxn>
                  <a:cxn ang="0">
                    <a:pos x="20" y="46"/>
                  </a:cxn>
                  <a:cxn ang="0">
                    <a:pos x="25" y="46"/>
                  </a:cxn>
                  <a:cxn ang="0">
                    <a:pos x="28" y="46"/>
                  </a:cxn>
                  <a:cxn ang="0">
                    <a:pos x="33" y="42"/>
                  </a:cxn>
                  <a:cxn ang="0">
                    <a:pos x="35" y="39"/>
                  </a:cxn>
                  <a:cxn ang="0">
                    <a:pos x="36" y="34"/>
                  </a:cxn>
                  <a:cxn ang="0">
                    <a:pos x="36" y="28"/>
                  </a:cxn>
                  <a:cxn ang="0">
                    <a:pos x="35" y="21"/>
                  </a:cxn>
                  <a:cxn ang="0">
                    <a:pos x="33" y="15"/>
                  </a:cxn>
                  <a:cxn ang="0">
                    <a:pos x="30" y="8"/>
                  </a:cxn>
                  <a:cxn ang="0">
                    <a:pos x="28" y="6"/>
                  </a:cxn>
                  <a:cxn ang="0">
                    <a:pos x="25" y="5"/>
                  </a:cxn>
                  <a:cxn ang="0">
                    <a:pos x="20" y="3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5" y="3"/>
                  </a:cxn>
                  <a:cxn ang="0">
                    <a:pos x="39" y="8"/>
                  </a:cxn>
                  <a:cxn ang="0">
                    <a:pos x="43" y="13"/>
                  </a:cxn>
                  <a:cxn ang="0">
                    <a:pos x="44" y="18"/>
                  </a:cxn>
                  <a:cxn ang="0">
                    <a:pos x="44" y="24"/>
                  </a:cxn>
                  <a:cxn ang="0">
                    <a:pos x="44" y="31"/>
                  </a:cxn>
                  <a:cxn ang="0">
                    <a:pos x="41" y="36"/>
                  </a:cxn>
                  <a:cxn ang="0">
                    <a:pos x="38" y="42"/>
                  </a:cxn>
                  <a:cxn ang="0">
                    <a:pos x="33" y="46"/>
                  </a:cxn>
                  <a:cxn ang="0">
                    <a:pos x="28" y="49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10" y="46"/>
                  </a:cxn>
                  <a:cxn ang="0">
                    <a:pos x="5" y="41"/>
                  </a:cxn>
                  <a:cxn ang="0">
                    <a:pos x="2" y="36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4" y="13"/>
                  </a:cxn>
                  <a:cxn ang="0">
                    <a:pos x="7" y="6"/>
                  </a:cxn>
                  <a:cxn ang="0">
                    <a:pos x="12" y="3"/>
                  </a:cxn>
                  <a:cxn ang="0">
                    <a:pos x="17" y="2"/>
                  </a:cxn>
                  <a:cxn ang="0">
                    <a:pos x="22" y="0"/>
                  </a:cxn>
                </a:cxnLst>
                <a:rect l="0" t="0" r="r" b="b"/>
                <a:pathLst>
                  <a:path w="44" h="49">
                    <a:moveTo>
                      <a:pt x="20" y="3"/>
                    </a:moveTo>
                    <a:lnTo>
                      <a:pt x="15" y="5"/>
                    </a:lnTo>
                    <a:lnTo>
                      <a:pt x="12" y="8"/>
                    </a:lnTo>
                    <a:lnTo>
                      <a:pt x="10" y="11"/>
                    </a:lnTo>
                    <a:lnTo>
                      <a:pt x="8" y="16"/>
                    </a:lnTo>
                    <a:lnTo>
                      <a:pt x="8" y="21"/>
                    </a:lnTo>
                    <a:lnTo>
                      <a:pt x="8" y="28"/>
                    </a:lnTo>
                    <a:lnTo>
                      <a:pt x="10" y="34"/>
                    </a:lnTo>
                    <a:lnTo>
                      <a:pt x="13" y="39"/>
                    </a:lnTo>
                    <a:lnTo>
                      <a:pt x="17" y="42"/>
                    </a:lnTo>
                    <a:lnTo>
                      <a:pt x="20" y="46"/>
                    </a:lnTo>
                    <a:lnTo>
                      <a:pt x="25" y="46"/>
                    </a:lnTo>
                    <a:lnTo>
                      <a:pt x="28" y="46"/>
                    </a:lnTo>
                    <a:lnTo>
                      <a:pt x="33" y="42"/>
                    </a:lnTo>
                    <a:lnTo>
                      <a:pt x="35" y="39"/>
                    </a:lnTo>
                    <a:lnTo>
                      <a:pt x="36" y="34"/>
                    </a:lnTo>
                    <a:lnTo>
                      <a:pt x="36" y="28"/>
                    </a:lnTo>
                    <a:lnTo>
                      <a:pt x="35" y="21"/>
                    </a:lnTo>
                    <a:lnTo>
                      <a:pt x="33" y="15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5" y="5"/>
                    </a:lnTo>
                    <a:lnTo>
                      <a:pt x="20" y="3"/>
                    </a:lnTo>
                    <a:close/>
                    <a:moveTo>
                      <a:pt x="22" y="0"/>
                    </a:moveTo>
                    <a:lnTo>
                      <a:pt x="28" y="2"/>
                    </a:lnTo>
                    <a:lnTo>
                      <a:pt x="35" y="3"/>
                    </a:lnTo>
                    <a:lnTo>
                      <a:pt x="39" y="8"/>
                    </a:lnTo>
                    <a:lnTo>
                      <a:pt x="43" y="13"/>
                    </a:lnTo>
                    <a:lnTo>
                      <a:pt x="44" y="18"/>
                    </a:lnTo>
                    <a:lnTo>
                      <a:pt x="44" y="24"/>
                    </a:lnTo>
                    <a:lnTo>
                      <a:pt x="44" y="31"/>
                    </a:lnTo>
                    <a:lnTo>
                      <a:pt x="41" y="36"/>
                    </a:lnTo>
                    <a:lnTo>
                      <a:pt x="38" y="42"/>
                    </a:lnTo>
                    <a:lnTo>
                      <a:pt x="33" y="46"/>
                    </a:lnTo>
                    <a:lnTo>
                      <a:pt x="28" y="49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10" y="46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7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342"/>
              <p:cNvSpPr>
                <a:spLocks/>
              </p:cNvSpPr>
              <p:nvPr/>
            </p:nvSpPr>
            <p:spPr bwMode="auto">
              <a:xfrm>
                <a:off x="6450012" y="5214937"/>
                <a:ext cx="123825" cy="746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8" y="8"/>
                  </a:cxn>
                  <a:cxn ang="0">
                    <a:pos x="21" y="5"/>
                  </a:cxn>
                  <a:cxn ang="0">
                    <a:pos x="33" y="0"/>
                  </a:cxn>
                  <a:cxn ang="0">
                    <a:pos x="39" y="3"/>
                  </a:cxn>
                  <a:cxn ang="0">
                    <a:pos x="44" y="11"/>
                  </a:cxn>
                  <a:cxn ang="0">
                    <a:pos x="52" y="3"/>
                  </a:cxn>
                  <a:cxn ang="0">
                    <a:pos x="61" y="0"/>
                  </a:cxn>
                  <a:cxn ang="0">
                    <a:pos x="67" y="2"/>
                  </a:cxn>
                  <a:cxn ang="0">
                    <a:pos x="70" y="8"/>
                  </a:cxn>
                  <a:cxn ang="0">
                    <a:pos x="72" y="18"/>
                  </a:cxn>
                  <a:cxn ang="0">
                    <a:pos x="72" y="41"/>
                  </a:cxn>
                  <a:cxn ang="0">
                    <a:pos x="75" y="46"/>
                  </a:cxn>
                  <a:cxn ang="0">
                    <a:pos x="78" y="47"/>
                  </a:cxn>
                  <a:cxn ang="0">
                    <a:pos x="57" y="47"/>
                  </a:cxn>
                  <a:cxn ang="0">
                    <a:pos x="57" y="47"/>
                  </a:cxn>
                  <a:cxn ang="0">
                    <a:pos x="62" y="46"/>
                  </a:cxn>
                  <a:cxn ang="0">
                    <a:pos x="64" y="42"/>
                  </a:cxn>
                  <a:cxn ang="0">
                    <a:pos x="64" y="37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1" y="8"/>
                  </a:cxn>
                  <a:cxn ang="0">
                    <a:pos x="44" y="13"/>
                  </a:cxn>
                  <a:cxn ang="0">
                    <a:pos x="44" y="37"/>
                  </a:cxn>
                  <a:cxn ang="0">
                    <a:pos x="44" y="44"/>
                  </a:cxn>
                  <a:cxn ang="0">
                    <a:pos x="47" y="47"/>
                  </a:cxn>
                  <a:cxn ang="0">
                    <a:pos x="51" y="47"/>
                  </a:cxn>
                  <a:cxn ang="0">
                    <a:pos x="30" y="47"/>
                  </a:cxn>
                  <a:cxn ang="0">
                    <a:pos x="33" y="46"/>
                  </a:cxn>
                  <a:cxn ang="0">
                    <a:pos x="34" y="42"/>
                  </a:cxn>
                  <a:cxn ang="0">
                    <a:pos x="36" y="37"/>
                  </a:cxn>
                  <a:cxn ang="0">
                    <a:pos x="34" y="13"/>
                  </a:cxn>
                  <a:cxn ang="0">
                    <a:pos x="31" y="8"/>
                  </a:cxn>
                  <a:cxn ang="0">
                    <a:pos x="23" y="8"/>
                  </a:cxn>
                  <a:cxn ang="0">
                    <a:pos x="17" y="13"/>
                  </a:cxn>
                  <a:cxn ang="0">
                    <a:pos x="17" y="41"/>
                  </a:cxn>
                  <a:cxn ang="0">
                    <a:pos x="18" y="46"/>
                  </a:cxn>
                  <a:cxn ang="0">
                    <a:pos x="23" y="47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13"/>
                  </a:cxn>
                  <a:cxn ang="0">
                    <a:pos x="7" y="6"/>
                  </a:cxn>
                  <a:cxn ang="0">
                    <a:pos x="2" y="6"/>
                  </a:cxn>
                  <a:cxn ang="0">
                    <a:pos x="13" y="0"/>
                  </a:cxn>
                </a:cxnLst>
                <a:rect l="0" t="0" r="r" b="b"/>
                <a:pathLst>
                  <a:path w="78" h="47">
                    <a:moveTo>
                      <a:pt x="13" y="0"/>
                    </a:moveTo>
                    <a:lnTo>
                      <a:pt x="17" y="0"/>
                    </a:lnTo>
                    <a:lnTo>
                      <a:pt x="17" y="11"/>
                    </a:lnTo>
                    <a:lnTo>
                      <a:pt x="18" y="8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3" y="6"/>
                    </a:lnTo>
                    <a:lnTo>
                      <a:pt x="44" y="11"/>
                    </a:lnTo>
                    <a:lnTo>
                      <a:pt x="49" y="5"/>
                    </a:lnTo>
                    <a:lnTo>
                      <a:pt x="52" y="3"/>
                    </a:lnTo>
                    <a:lnTo>
                      <a:pt x="56" y="2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7" y="2"/>
                    </a:lnTo>
                    <a:lnTo>
                      <a:pt x="69" y="5"/>
                    </a:lnTo>
                    <a:lnTo>
                      <a:pt x="70" y="8"/>
                    </a:lnTo>
                    <a:lnTo>
                      <a:pt x="72" y="13"/>
                    </a:lnTo>
                    <a:lnTo>
                      <a:pt x="72" y="18"/>
                    </a:lnTo>
                    <a:lnTo>
                      <a:pt x="72" y="37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5" y="46"/>
                    </a:lnTo>
                    <a:lnTo>
                      <a:pt x="77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61" y="47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4" y="42"/>
                    </a:lnTo>
                    <a:lnTo>
                      <a:pt x="64" y="41"/>
                    </a:lnTo>
                    <a:lnTo>
                      <a:pt x="64" y="37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2" y="10"/>
                    </a:lnTo>
                    <a:lnTo>
                      <a:pt x="59" y="8"/>
                    </a:lnTo>
                    <a:lnTo>
                      <a:pt x="56" y="6"/>
                    </a:lnTo>
                    <a:lnTo>
                      <a:pt x="51" y="8"/>
                    </a:lnTo>
                    <a:lnTo>
                      <a:pt x="47" y="10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37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7" y="47"/>
                    </a:lnTo>
                    <a:lnTo>
                      <a:pt x="51" y="47"/>
                    </a:lnTo>
                    <a:lnTo>
                      <a:pt x="51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3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6" y="41"/>
                    </a:lnTo>
                    <a:lnTo>
                      <a:pt x="36" y="37"/>
                    </a:lnTo>
                    <a:lnTo>
                      <a:pt x="36" y="18"/>
                    </a:lnTo>
                    <a:lnTo>
                      <a:pt x="34" y="13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7" y="13"/>
                    </a:lnTo>
                    <a:lnTo>
                      <a:pt x="17" y="37"/>
                    </a:lnTo>
                    <a:lnTo>
                      <a:pt x="17" y="41"/>
                    </a:lnTo>
                    <a:lnTo>
                      <a:pt x="17" y="44"/>
                    </a:lnTo>
                    <a:lnTo>
                      <a:pt x="18" y="46"/>
                    </a:lnTo>
                    <a:lnTo>
                      <a:pt x="20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7" y="19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343"/>
              <p:cNvSpPr>
                <a:spLocks noEditPoints="1"/>
              </p:cNvSpPr>
              <p:nvPr/>
            </p:nvSpPr>
            <p:spPr bwMode="auto">
              <a:xfrm>
                <a:off x="6577012" y="5214937"/>
                <a:ext cx="77788" cy="11112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36"/>
                  </a:cxn>
                  <a:cxn ang="0">
                    <a:pos x="18" y="41"/>
                  </a:cxn>
                  <a:cxn ang="0">
                    <a:pos x="25" y="46"/>
                  </a:cxn>
                  <a:cxn ang="0">
                    <a:pos x="33" y="46"/>
                  </a:cxn>
                  <a:cxn ang="0">
                    <a:pos x="39" y="37"/>
                  </a:cxn>
                  <a:cxn ang="0">
                    <a:pos x="41" y="28"/>
                  </a:cxn>
                  <a:cxn ang="0">
                    <a:pos x="39" y="16"/>
                  </a:cxn>
                  <a:cxn ang="0">
                    <a:pos x="33" y="10"/>
                  </a:cxn>
                  <a:cxn ang="0">
                    <a:pos x="15" y="0"/>
                  </a:cxn>
                  <a:cxn ang="0">
                    <a:pos x="16" y="11"/>
                  </a:cxn>
                  <a:cxn ang="0">
                    <a:pos x="25" y="3"/>
                  </a:cxn>
                  <a:cxn ang="0">
                    <a:pos x="33" y="0"/>
                  </a:cxn>
                  <a:cxn ang="0">
                    <a:pos x="41" y="3"/>
                  </a:cxn>
                  <a:cxn ang="0">
                    <a:pos x="47" y="11"/>
                  </a:cxn>
                  <a:cxn ang="0">
                    <a:pos x="49" y="23"/>
                  </a:cxn>
                  <a:cxn ang="0">
                    <a:pos x="46" y="37"/>
                  </a:cxn>
                  <a:cxn ang="0">
                    <a:pos x="38" y="46"/>
                  </a:cxn>
                  <a:cxn ang="0">
                    <a:pos x="28" y="49"/>
                  </a:cxn>
                  <a:cxn ang="0">
                    <a:pos x="21" y="47"/>
                  </a:cxn>
                  <a:cxn ang="0">
                    <a:pos x="16" y="46"/>
                  </a:cxn>
                  <a:cxn ang="0">
                    <a:pos x="16" y="63"/>
                  </a:cxn>
                  <a:cxn ang="0">
                    <a:pos x="20" y="68"/>
                  </a:cxn>
                  <a:cxn ang="0">
                    <a:pos x="23" y="70"/>
                  </a:cxn>
                  <a:cxn ang="0">
                    <a:pos x="0" y="70"/>
                  </a:cxn>
                  <a:cxn ang="0">
                    <a:pos x="2" y="70"/>
                  </a:cxn>
                  <a:cxn ang="0">
                    <a:pos x="7" y="68"/>
                  </a:cxn>
                  <a:cxn ang="0">
                    <a:pos x="8" y="63"/>
                  </a:cxn>
                  <a:cxn ang="0">
                    <a:pos x="8" y="15"/>
                  </a:cxn>
                  <a:cxn ang="0">
                    <a:pos x="8" y="8"/>
                  </a:cxn>
                  <a:cxn ang="0">
                    <a:pos x="5" y="6"/>
                  </a:cxn>
                  <a:cxn ang="0">
                    <a:pos x="2" y="6"/>
                  </a:cxn>
                </a:cxnLst>
                <a:rect l="0" t="0" r="r" b="b"/>
                <a:pathLst>
                  <a:path w="49" h="70">
                    <a:moveTo>
                      <a:pt x="28" y="8"/>
                    </a:moveTo>
                    <a:lnTo>
                      <a:pt x="23" y="10"/>
                    </a:lnTo>
                    <a:lnTo>
                      <a:pt x="21" y="11"/>
                    </a:lnTo>
                    <a:lnTo>
                      <a:pt x="16" y="15"/>
                    </a:lnTo>
                    <a:lnTo>
                      <a:pt x="16" y="31"/>
                    </a:lnTo>
                    <a:lnTo>
                      <a:pt x="16" y="36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21" y="44"/>
                    </a:lnTo>
                    <a:lnTo>
                      <a:pt x="25" y="46"/>
                    </a:lnTo>
                    <a:lnTo>
                      <a:pt x="28" y="46"/>
                    </a:lnTo>
                    <a:lnTo>
                      <a:pt x="33" y="46"/>
                    </a:lnTo>
                    <a:lnTo>
                      <a:pt x="36" y="42"/>
                    </a:lnTo>
                    <a:lnTo>
                      <a:pt x="39" y="37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1" y="21"/>
                    </a:lnTo>
                    <a:lnTo>
                      <a:pt x="39" y="16"/>
                    </a:lnTo>
                    <a:lnTo>
                      <a:pt x="36" y="11"/>
                    </a:lnTo>
                    <a:lnTo>
                      <a:pt x="33" y="10"/>
                    </a:lnTo>
                    <a:lnTo>
                      <a:pt x="28" y="8"/>
                    </a:lnTo>
                    <a:close/>
                    <a:moveTo>
                      <a:pt x="15" y="0"/>
                    </a:moveTo>
                    <a:lnTo>
                      <a:pt x="16" y="0"/>
                    </a:lnTo>
                    <a:lnTo>
                      <a:pt x="16" y="11"/>
                    </a:lnTo>
                    <a:lnTo>
                      <a:pt x="21" y="6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41" y="3"/>
                    </a:lnTo>
                    <a:lnTo>
                      <a:pt x="44" y="6"/>
                    </a:lnTo>
                    <a:lnTo>
                      <a:pt x="47" y="11"/>
                    </a:lnTo>
                    <a:lnTo>
                      <a:pt x="49" y="16"/>
                    </a:lnTo>
                    <a:lnTo>
                      <a:pt x="49" y="23"/>
                    </a:lnTo>
                    <a:lnTo>
                      <a:pt x="49" y="31"/>
                    </a:lnTo>
                    <a:lnTo>
                      <a:pt x="46" y="37"/>
                    </a:lnTo>
                    <a:lnTo>
                      <a:pt x="42" y="42"/>
                    </a:lnTo>
                    <a:lnTo>
                      <a:pt x="38" y="46"/>
                    </a:lnTo>
                    <a:lnTo>
                      <a:pt x="34" y="49"/>
                    </a:lnTo>
                    <a:lnTo>
                      <a:pt x="28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6" y="46"/>
                    </a:lnTo>
                    <a:lnTo>
                      <a:pt x="16" y="60"/>
                    </a:lnTo>
                    <a:lnTo>
                      <a:pt x="16" y="63"/>
                    </a:lnTo>
                    <a:lnTo>
                      <a:pt x="18" y="67"/>
                    </a:lnTo>
                    <a:lnTo>
                      <a:pt x="20" y="68"/>
                    </a:lnTo>
                    <a:lnTo>
                      <a:pt x="21" y="70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8" y="63"/>
                    </a:lnTo>
                    <a:lnTo>
                      <a:pt x="8" y="60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44"/>
              <p:cNvSpPr>
                <a:spLocks/>
              </p:cNvSpPr>
              <p:nvPr/>
            </p:nvSpPr>
            <p:spPr bwMode="auto">
              <a:xfrm>
                <a:off x="6662737" y="5214937"/>
                <a:ext cx="50800" cy="746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3"/>
                  </a:cxn>
                  <a:cxn ang="0">
                    <a:pos x="19" y="6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1" y="3"/>
                  </a:cxn>
                  <a:cxn ang="0">
                    <a:pos x="32" y="5"/>
                  </a:cxn>
                  <a:cxn ang="0">
                    <a:pos x="32" y="6"/>
                  </a:cxn>
                  <a:cxn ang="0">
                    <a:pos x="32" y="10"/>
                  </a:cxn>
                  <a:cxn ang="0">
                    <a:pos x="32" y="11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19" y="10"/>
                  </a:cxn>
                  <a:cxn ang="0">
                    <a:pos x="18" y="11"/>
                  </a:cxn>
                  <a:cxn ang="0">
                    <a:pos x="15" y="16"/>
                  </a:cxn>
                  <a:cxn ang="0">
                    <a:pos x="15" y="37"/>
                  </a:cxn>
                  <a:cxn ang="0">
                    <a:pos x="15" y="41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21" y="47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6" y="42"/>
                  </a:cxn>
                  <a:cxn ang="0">
                    <a:pos x="6" y="41"/>
                  </a:cxn>
                  <a:cxn ang="0">
                    <a:pos x="6" y="37"/>
                  </a:cxn>
                  <a:cxn ang="0">
                    <a:pos x="6" y="19"/>
                  </a:cxn>
                  <a:cxn ang="0">
                    <a:pos x="6" y="15"/>
                  </a:cxn>
                  <a:cxn ang="0">
                    <a:pos x="6" y="11"/>
                  </a:cxn>
                  <a:cxn ang="0">
                    <a:pos x="6" y="10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3" y="0"/>
                  </a:cxn>
                </a:cxnLst>
                <a:rect l="0" t="0" r="r" b="b"/>
                <a:pathLst>
                  <a:path w="32" h="47">
                    <a:moveTo>
                      <a:pt x="13" y="0"/>
                    </a:moveTo>
                    <a:lnTo>
                      <a:pt x="15" y="0"/>
                    </a:lnTo>
                    <a:lnTo>
                      <a:pt x="15" y="13"/>
                    </a:lnTo>
                    <a:lnTo>
                      <a:pt x="19" y="6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5" y="16"/>
                    </a:lnTo>
                    <a:lnTo>
                      <a:pt x="15" y="37"/>
                    </a:lnTo>
                    <a:lnTo>
                      <a:pt x="15" y="41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345"/>
              <p:cNvSpPr>
                <a:spLocks noEditPoints="1"/>
              </p:cNvSpPr>
              <p:nvPr/>
            </p:nvSpPr>
            <p:spPr bwMode="auto">
              <a:xfrm>
                <a:off x="6719887" y="5214937"/>
                <a:ext cx="61913" cy="77788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9" y="11"/>
                  </a:cxn>
                  <a:cxn ang="0">
                    <a:pos x="8" y="16"/>
                  </a:cxn>
                  <a:cxn ang="0">
                    <a:pos x="29" y="16"/>
                  </a:cxn>
                  <a:cxn ang="0">
                    <a:pos x="27" y="11"/>
                  </a:cxn>
                  <a:cxn ang="0">
                    <a:pos x="27" y="10"/>
                  </a:cxn>
                  <a:cxn ang="0">
                    <a:pos x="26" y="6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9" y="3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1" y="3"/>
                  </a:cxn>
                  <a:cxn ang="0">
                    <a:pos x="34" y="5"/>
                  </a:cxn>
                  <a:cxn ang="0">
                    <a:pos x="37" y="10"/>
                  </a:cxn>
                  <a:cxn ang="0">
                    <a:pos x="39" y="13"/>
                  </a:cxn>
                  <a:cxn ang="0">
                    <a:pos x="39" y="19"/>
                  </a:cxn>
                  <a:cxn ang="0">
                    <a:pos x="8" y="19"/>
                  </a:cxn>
                  <a:cxn ang="0">
                    <a:pos x="8" y="24"/>
                  </a:cxn>
                  <a:cxn ang="0">
                    <a:pos x="9" y="31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21" y="39"/>
                  </a:cxn>
                  <a:cxn ang="0">
                    <a:pos x="24" y="41"/>
                  </a:cxn>
                  <a:cxn ang="0">
                    <a:pos x="29" y="41"/>
                  </a:cxn>
                  <a:cxn ang="0">
                    <a:pos x="32" y="39"/>
                  </a:cxn>
                  <a:cxn ang="0">
                    <a:pos x="36" y="36"/>
                  </a:cxn>
                  <a:cxn ang="0">
                    <a:pos x="39" y="29"/>
                  </a:cxn>
                  <a:cxn ang="0">
                    <a:pos x="39" y="31"/>
                  </a:cxn>
                  <a:cxn ang="0">
                    <a:pos x="37" y="37"/>
                  </a:cxn>
                  <a:cxn ang="0">
                    <a:pos x="34" y="44"/>
                  </a:cxn>
                  <a:cxn ang="0">
                    <a:pos x="29" y="47"/>
                  </a:cxn>
                  <a:cxn ang="0">
                    <a:pos x="26" y="49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3" y="37"/>
                  </a:cxn>
                  <a:cxn ang="0">
                    <a:pos x="1" y="32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1"/>
                  </a:cxn>
                  <a:cxn ang="0">
                    <a:pos x="6" y="6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9" y="3"/>
                    </a:moveTo>
                    <a:lnTo>
                      <a:pt x="14" y="5"/>
                    </a:lnTo>
                    <a:lnTo>
                      <a:pt x="11" y="6"/>
                    </a:lnTo>
                    <a:lnTo>
                      <a:pt x="9" y="11"/>
                    </a:lnTo>
                    <a:lnTo>
                      <a:pt x="8" y="16"/>
                    </a:lnTo>
                    <a:lnTo>
                      <a:pt x="29" y="16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3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7" y="10"/>
                    </a:lnTo>
                    <a:lnTo>
                      <a:pt x="39" y="13"/>
                    </a:lnTo>
                    <a:lnTo>
                      <a:pt x="39" y="19"/>
                    </a:lnTo>
                    <a:lnTo>
                      <a:pt x="8" y="19"/>
                    </a:lnTo>
                    <a:lnTo>
                      <a:pt x="8" y="24"/>
                    </a:lnTo>
                    <a:lnTo>
                      <a:pt x="9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4" y="41"/>
                    </a:lnTo>
                    <a:lnTo>
                      <a:pt x="29" y="41"/>
                    </a:lnTo>
                    <a:lnTo>
                      <a:pt x="32" y="39"/>
                    </a:lnTo>
                    <a:lnTo>
                      <a:pt x="36" y="36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7"/>
                    </a:lnTo>
                    <a:lnTo>
                      <a:pt x="34" y="44"/>
                    </a:lnTo>
                    <a:lnTo>
                      <a:pt x="29" y="47"/>
                    </a:lnTo>
                    <a:lnTo>
                      <a:pt x="26" y="49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6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346"/>
              <p:cNvSpPr>
                <a:spLocks/>
              </p:cNvSpPr>
              <p:nvPr/>
            </p:nvSpPr>
            <p:spPr bwMode="auto">
              <a:xfrm>
                <a:off x="6797674" y="5214937"/>
                <a:ext cx="49213" cy="777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6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4" y="10"/>
                  </a:cxn>
                  <a:cxn ang="0">
                    <a:pos x="22" y="6"/>
                  </a:cxn>
                  <a:cxn ang="0">
                    <a:pos x="19" y="5"/>
                  </a:cxn>
                  <a:cxn ang="0">
                    <a:pos x="14" y="3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9" y="16"/>
                  </a:cxn>
                  <a:cxn ang="0">
                    <a:pos x="14" y="18"/>
                  </a:cxn>
                  <a:cxn ang="0">
                    <a:pos x="21" y="23"/>
                  </a:cxn>
                  <a:cxn ang="0">
                    <a:pos x="27" y="26"/>
                  </a:cxn>
                  <a:cxn ang="0">
                    <a:pos x="31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7" y="46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9"/>
                  </a:cxn>
                  <a:cxn ang="0">
                    <a:pos x="6" y="47"/>
                  </a:cxn>
                  <a:cxn ang="0">
                    <a:pos x="3" y="47"/>
                  </a:cxn>
                  <a:cxn ang="0">
                    <a:pos x="1" y="47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32"/>
                  </a:cxn>
                  <a:cxn ang="0">
                    <a:pos x="1" y="32"/>
                  </a:cxn>
                  <a:cxn ang="0">
                    <a:pos x="3" y="39"/>
                  </a:cxn>
                  <a:cxn ang="0">
                    <a:pos x="6" y="42"/>
                  </a:cxn>
                  <a:cxn ang="0">
                    <a:pos x="11" y="46"/>
                  </a:cxn>
                  <a:cxn ang="0">
                    <a:pos x="16" y="46"/>
                  </a:cxn>
                  <a:cxn ang="0">
                    <a:pos x="19" y="46"/>
                  </a:cxn>
                  <a:cxn ang="0">
                    <a:pos x="21" y="44"/>
                  </a:cxn>
                  <a:cxn ang="0">
                    <a:pos x="24" y="42"/>
                  </a:cxn>
                  <a:cxn ang="0">
                    <a:pos x="24" y="39"/>
                  </a:cxn>
                  <a:cxn ang="0">
                    <a:pos x="22" y="36"/>
                  </a:cxn>
                  <a:cxn ang="0">
                    <a:pos x="21" y="32"/>
                  </a:cxn>
                  <a:cxn ang="0">
                    <a:pos x="18" y="31"/>
                  </a:cxn>
                  <a:cxn ang="0">
                    <a:pos x="13" y="28"/>
                  </a:cxn>
                  <a:cxn ang="0">
                    <a:pos x="6" y="24"/>
                  </a:cxn>
                  <a:cxn ang="0">
                    <a:pos x="3" y="21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31" h="49">
                    <a:moveTo>
                      <a:pt x="14" y="0"/>
                    </a:moveTo>
                    <a:lnTo>
                      <a:pt x="18" y="2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4" y="18"/>
                    </a:lnTo>
                    <a:lnTo>
                      <a:pt x="21" y="23"/>
                    </a:lnTo>
                    <a:lnTo>
                      <a:pt x="27" y="26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7" y="46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3" y="39"/>
                    </a:lnTo>
                    <a:lnTo>
                      <a:pt x="6" y="42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2" y="36"/>
                    </a:lnTo>
                    <a:lnTo>
                      <a:pt x="21" y="32"/>
                    </a:lnTo>
                    <a:lnTo>
                      <a:pt x="18" y="31"/>
                    </a:lnTo>
                    <a:lnTo>
                      <a:pt x="13" y="28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347"/>
              <p:cNvSpPr>
                <a:spLocks/>
              </p:cNvSpPr>
              <p:nvPr/>
            </p:nvSpPr>
            <p:spPr bwMode="auto">
              <a:xfrm>
                <a:off x="6861174" y="5214937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16"/>
                  </a:cxn>
                  <a:cxn ang="0">
                    <a:pos x="26" y="16"/>
                  </a:cxn>
                  <a:cxn ang="0">
                    <a:pos x="25" y="10"/>
                  </a:cxn>
                  <a:cxn ang="0">
                    <a:pos x="22" y="6"/>
                  </a:cxn>
                  <a:cxn ang="0">
                    <a:pos x="18" y="5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7" y="10"/>
                  </a:cxn>
                  <a:cxn ang="0">
                    <a:pos x="7" y="13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3" y="18"/>
                  </a:cxn>
                  <a:cxn ang="0">
                    <a:pos x="22" y="23"/>
                  </a:cxn>
                  <a:cxn ang="0">
                    <a:pos x="26" y="26"/>
                  </a:cxn>
                  <a:cxn ang="0">
                    <a:pos x="30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30" y="42"/>
                  </a:cxn>
                  <a:cxn ang="0">
                    <a:pos x="26" y="46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12" y="49"/>
                  </a:cxn>
                  <a:cxn ang="0">
                    <a:pos x="5" y="47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39"/>
                  </a:cxn>
                  <a:cxn ang="0">
                    <a:pos x="7" y="42"/>
                  </a:cxn>
                  <a:cxn ang="0">
                    <a:pos x="10" y="46"/>
                  </a:cxn>
                  <a:cxn ang="0">
                    <a:pos x="15" y="46"/>
                  </a:cxn>
                  <a:cxn ang="0">
                    <a:pos x="18" y="46"/>
                  </a:cxn>
                  <a:cxn ang="0">
                    <a:pos x="22" y="44"/>
                  </a:cxn>
                  <a:cxn ang="0">
                    <a:pos x="23" y="42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2" y="32"/>
                  </a:cxn>
                  <a:cxn ang="0">
                    <a:pos x="18" y="31"/>
                  </a:cxn>
                  <a:cxn ang="0">
                    <a:pos x="12" y="28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7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5" y="10"/>
                    </a:lnTo>
                    <a:lnTo>
                      <a:pt x="22" y="6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3" y="18"/>
                    </a:lnTo>
                    <a:lnTo>
                      <a:pt x="22" y="23"/>
                    </a:lnTo>
                    <a:lnTo>
                      <a:pt x="26" y="26"/>
                    </a:lnTo>
                    <a:lnTo>
                      <a:pt x="30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30" y="42"/>
                    </a:lnTo>
                    <a:lnTo>
                      <a:pt x="26" y="46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9"/>
                    </a:lnTo>
                    <a:lnTo>
                      <a:pt x="7" y="42"/>
                    </a:lnTo>
                    <a:lnTo>
                      <a:pt x="10" y="46"/>
                    </a:lnTo>
                    <a:lnTo>
                      <a:pt x="15" y="46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23" y="42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2" y="32"/>
                    </a:lnTo>
                    <a:lnTo>
                      <a:pt x="18" y="31"/>
                    </a:lnTo>
                    <a:lnTo>
                      <a:pt x="12" y="28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348"/>
              <p:cNvSpPr>
                <a:spLocks/>
              </p:cNvSpPr>
              <p:nvPr/>
            </p:nvSpPr>
            <p:spPr bwMode="auto">
              <a:xfrm>
                <a:off x="6313487" y="5383212"/>
                <a:ext cx="65088" cy="11430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2" y="0"/>
                  </a:cxn>
                  <a:cxn ang="0">
                    <a:pos x="37" y="3"/>
                  </a:cxn>
                  <a:cxn ang="0">
                    <a:pos x="39" y="5"/>
                  </a:cxn>
                  <a:cxn ang="0">
                    <a:pos x="41" y="8"/>
                  </a:cxn>
                  <a:cxn ang="0">
                    <a:pos x="39" y="11"/>
                  </a:cxn>
                  <a:cxn ang="0">
                    <a:pos x="36" y="13"/>
                  </a:cxn>
                  <a:cxn ang="0">
                    <a:pos x="34" y="11"/>
                  </a:cxn>
                  <a:cxn ang="0">
                    <a:pos x="32" y="10"/>
                  </a:cxn>
                  <a:cxn ang="0">
                    <a:pos x="31" y="8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4" y="3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6" y="14"/>
                  </a:cxn>
                  <a:cxn ang="0">
                    <a:pos x="16" y="21"/>
                  </a:cxn>
                  <a:cxn ang="0">
                    <a:pos x="16" y="26"/>
                  </a:cxn>
                  <a:cxn ang="0">
                    <a:pos x="29" y="26"/>
                  </a:cxn>
                  <a:cxn ang="0">
                    <a:pos x="29" y="29"/>
                  </a:cxn>
                  <a:cxn ang="0">
                    <a:pos x="16" y="29"/>
                  </a:cxn>
                  <a:cxn ang="0">
                    <a:pos x="16" y="60"/>
                  </a:cxn>
                  <a:cxn ang="0">
                    <a:pos x="16" y="65"/>
                  </a:cxn>
                  <a:cxn ang="0">
                    <a:pos x="18" y="68"/>
                  </a:cxn>
                  <a:cxn ang="0">
                    <a:pos x="21" y="70"/>
                  </a:cxn>
                  <a:cxn ang="0">
                    <a:pos x="23" y="70"/>
                  </a:cxn>
                  <a:cxn ang="0">
                    <a:pos x="28" y="70"/>
                  </a:cxn>
                  <a:cxn ang="0">
                    <a:pos x="28" y="72"/>
                  </a:cxn>
                  <a:cxn ang="0">
                    <a:pos x="0" y="72"/>
                  </a:cxn>
                  <a:cxn ang="0">
                    <a:pos x="0" y="70"/>
                  </a:cxn>
                  <a:cxn ang="0">
                    <a:pos x="1" y="70"/>
                  </a:cxn>
                  <a:cxn ang="0">
                    <a:pos x="5" y="70"/>
                  </a:cxn>
                  <a:cxn ang="0">
                    <a:pos x="6" y="68"/>
                  </a:cxn>
                  <a:cxn ang="0">
                    <a:pos x="8" y="67"/>
                  </a:cxn>
                  <a:cxn ang="0">
                    <a:pos x="8" y="63"/>
                  </a:cxn>
                  <a:cxn ang="0">
                    <a:pos x="8" y="60"/>
                  </a:cxn>
                  <a:cxn ang="0">
                    <a:pos x="8" y="29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8" y="26"/>
                  </a:cxn>
                  <a:cxn ang="0">
                    <a:pos x="8" y="23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3" y="6"/>
                  </a:cxn>
                  <a:cxn ang="0">
                    <a:pos x="18" y="1"/>
                  </a:cxn>
                  <a:cxn ang="0">
                    <a:pos x="23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72">
                    <a:moveTo>
                      <a:pt x="28" y="0"/>
                    </a:moveTo>
                    <a:lnTo>
                      <a:pt x="32" y="0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1" y="8"/>
                    </a:lnTo>
                    <a:lnTo>
                      <a:pt x="39" y="11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2" y="10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6" y="21"/>
                    </a:lnTo>
                    <a:lnTo>
                      <a:pt x="16" y="26"/>
                    </a:lnTo>
                    <a:lnTo>
                      <a:pt x="29" y="26"/>
                    </a:lnTo>
                    <a:lnTo>
                      <a:pt x="29" y="29"/>
                    </a:lnTo>
                    <a:lnTo>
                      <a:pt x="16" y="29"/>
                    </a:lnTo>
                    <a:lnTo>
                      <a:pt x="16" y="60"/>
                    </a:lnTo>
                    <a:lnTo>
                      <a:pt x="16" y="65"/>
                    </a:lnTo>
                    <a:lnTo>
                      <a:pt x="18" y="68"/>
                    </a:lnTo>
                    <a:lnTo>
                      <a:pt x="21" y="70"/>
                    </a:lnTo>
                    <a:lnTo>
                      <a:pt x="23" y="70"/>
                    </a:lnTo>
                    <a:lnTo>
                      <a:pt x="28" y="70"/>
                    </a:lnTo>
                    <a:lnTo>
                      <a:pt x="28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5" y="70"/>
                    </a:lnTo>
                    <a:lnTo>
                      <a:pt x="6" y="68"/>
                    </a:lnTo>
                    <a:lnTo>
                      <a:pt x="8" y="67"/>
                    </a:lnTo>
                    <a:lnTo>
                      <a:pt x="8" y="63"/>
                    </a:lnTo>
                    <a:lnTo>
                      <a:pt x="8" y="60"/>
                    </a:lnTo>
                    <a:lnTo>
                      <a:pt x="8" y="29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8" y="16"/>
                    </a:lnTo>
                    <a:lnTo>
                      <a:pt x="10" y="10"/>
                    </a:lnTo>
                    <a:lnTo>
                      <a:pt x="13" y="6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49"/>
              <p:cNvSpPr>
                <a:spLocks noEditPoints="1"/>
              </p:cNvSpPr>
              <p:nvPr/>
            </p:nvSpPr>
            <p:spPr bwMode="auto">
              <a:xfrm>
                <a:off x="6364287" y="5421312"/>
                <a:ext cx="63500" cy="77788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10" y="10"/>
                  </a:cxn>
                  <a:cxn ang="0">
                    <a:pos x="9" y="15"/>
                  </a:cxn>
                  <a:cxn ang="0">
                    <a:pos x="28" y="15"/>
                  </a:cxn>
                  <a:cxn ang="0">
                    <a:pos x="28" y="12"/>
                  </a:cxn>
                  <a:cxn ang="0">
                    <a:pos x="28" y="8"/>
                  </a:cxn>
                  <a:cxn ang="0">
                    <a:pos x="27" y="7"/>
                  </a:cxn>
                  <a:cxn ang="0">
                    <a:pos x="25" y="5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1" y="2"/>
                  </a:cxn>
                  <a:cxn ang="0">
                    <a:pos x="35" y="5"/>
                  </a:cxn>
                  <a:cxn ang="0">
                    <a:pos x="38" y="8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9" y="18"/>
                  </a:cxn>
                  <a:cxn ang="0">
                    <a:pos x="9" y="25"/>
                  </a:cxn>
                  <a:cxn ang="0">
                    <a:pos x="10" y="30"/>
                  </a:cxn>
                  <a:cxn ang="0">
                    <a:pos x="13" y="34"/>
                  </a:cxn>
                  <a:cxn ang="0">
                    <a:pos x="17" y="38"/>
                  </a:cxn>
                  <a:cxn ang="0">
                    <a:pos x="20" y="39"/>
                  </a:cxn>
                  <a:cxn ang="0">
                    <a:pos x="25" y="39"/>
                  </a:cxn>
                  <a:cxn ang="0">
                    <a:pos x="30" y="39"/>
                  </a:cxn>
                  <a:cxn ang="0">
                    <a:pos x="33" y="38"/>
                  </a:cxn>
                  <a:cxn ang="0">
                    <a:pos x="36" y="34"/>
                  </a:cxn>
                  <a:cxn ang="0">
                    <a:pos x="38" y="30"/>
                  </a:cxn>
                  <a:cxn ang="0">
                    <a:pos x="40" y="30"/>
                  </a:cxn>
                  <a:cxn ang="0">
                    <a:pos x="38" y="38"/>
                  </a:cxn>
                  <a:cxn ang="0">
                    <a:pos x="33" y="43"/>
                  </a:cxn>
                  <a:cxn ang="0">
                    <a:pos x="30" y="46"/>
                  </a:cxn>
                  <a:cxn ang="0">
                    <a:pos x="25" y="48"/>
                  </a:cxn>
                  <a:cxn ang="0">
                    <a:pos x="22" y="49"/>
                  </a:cxn>
                  <a:cxn ang="0">
                    <a:pos x="15" y="48"/>
                  </a:cxn>
                  <a:cxn ang="0">
                    <a:pos x="10" y="46"/>
                  </a:cxn>
                  <a:cxn ang="0">
                    <a:pos x="7" y="43"/>
                  </a:cxn>
                  <a:cxn ang="0">
                    <a:pos x="4" y="38"/>
                  </a:cxn>
                  <a:cxn ang="0">
                    <a:pos x="2" y="31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7" y="7"/>
                  </a:cxn>
                  <a:cxn ang="0">
                    <a:pos x="12" y="4"/>
                  </a:cxn>
                  <a:cxn ang="0">
                    <a:pos x="17" y="0"/>
                  </a:cxn>
                  <a:cxn ang="0">
                    <a:pos x="22" y="0"/>
                  </a:cxn>
                </a:cxnLst>
                <a:rect l="0" t="0" r="r" b="b"/>
                <a:pathLst>
                  <a:path w="40" h="49">
                    <a:moveTo>
                      <a:pt x="20" y="4"/>
                    </a:moveTo>
                    <a:lnTo>
                      <a:pt x="15" y="4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5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20" y="4"/>
                    </a:lnTo>
                    <a:close/>
                    <a:moveTo>
                      <a:pt x="22" y="0"/>
                    </a:moveTo>
                    <a:lnTo>
                      <a:pt x="27" y="0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8" y="8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9" y="18"/>
                    </a:lnTo>
                    <a:lnTo>
                      <a:pt x="9" y="25"/>
                    </a:lnTo>
                    <a:lnTo>
                      <a:pt x="10" y="30"/>
                    </a:lnTo>
                    <a:lnTo>
                      <a:pt x="13" y="34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30" y="39"/>
                    </a:lnTo>
                    <a:lnTo>
                      <a:pt x="33" y="38"/>
                    </a:lnTo>
                    <a:lnTo>
                      <a:pt x="36" y="34"/>
                    </a:lnTo>
                    <a:lnTo>
                      <a:pt x="38" y="30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3" y="43"/>
                    </a:lnTo>
                    <a:lnTo>
                      <a:pt x="30" y="46"/>
                    </a:lnTo>
                    <a:lnTo>
                      <a:pt x="25" y="48"/>
                    </a:lnTo>
                    <a:lnTo>
                      <a:pt x="22" y="49"/>
                    </a:lnTo>
                    <a:lnTo>
                      <a:pt x="15" y="48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8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50"/>
              <p:cNvSpPr>
                <a:spLocks noEditPoints="1"/>
              </p:cNvSpPr>
              <p:nvPr/>
            </p:nvSpPr>
            <p:spPr bwMode="auto">
              <a:xfrm>
                <a:off x="6440487" y="5421312"/>
                <a:ext cx="66675" cy="7778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6" y="25"/>
                  </a:cxn>
                  <a:cxn ang="0">
                    <a:pos x="9" y="30"/>
                  </a:cxn>
                  <a:cxn ang="0">
                    <a:pos x="8" y="34"/>
                  </a:cxn>
                  <a:cxn ang="0">
                    <a:pos x="9" y="39"/>
                  </a:cxn>
                  <a:cxn ang="0">
                    <a:pos x="14" y="43"/>
                  </a:cxn>
                  <a:cxn ang="0">
                    <a:pos x="21" y="39"/>
                  </a:cxn>
                  <a:cxn ang="0">
                    <a:pos x="26" y="20"/>
                  </a:cxn>
                  <a:cxn ang="0">
                    <a:pos x="24" y="0"/>
                  </a:cxn>
                  <a:cxn ang="0">
                    <a:pos x="31" y="4"/>
                  </a:cxn>
                  <a:cxn ang="0">
                    <a:pos x="34" y="10"/>
                  </a:cxn>
                  <a:cxn ang="0">
                    <a:pos x="34" y="31"/>
                  </a:cxn>
                  <a:cxn ang="0">
                    <a:pos x="34" y="39"/>
                  </a:cxn>
                  <a:cxn ang="0">
                    <a:pos x="36" y="43"/>
                  </a:cxn>
                  <a:cxn ang="0">
                    <a:pos x="39" y="41"/>
                  </a:cxn>
                  <a:cxn ang="0">
                    <a:pos x="42" y="41"/>
                  </a:cxn>
                  <a:cxn ang="0">
                    <a:pos x="34" y="48"/>
                  </a:cxn>
                  <a:cxn ang="0">
                    <a:pos x="29" y="48"/>
                  </a:cxn>
                  <a:cxn ang="0">
                    <a:pos x="26" y="44"/>
                  </a:cxn>
                  <a:cxn ang="0">
                    <a:pos x="21" y="44"/>
                  </a:cxn>
                  <a:cxn ang="0">
                    <a:pos x="16" y="48"/>
                  </a:cxn>
                  <a:cxn ang="0">
                    <a:pos x="11" y="49"/>
                  </a:cxn>
                  <a:cxn ang="0">
                    <a:pos x="3" y="46"/>
                  </a:cxn>
                  <a:cxn ang="0">
                    <a:pos x="0" y="36"/>
                  </a:cxn>
                  <a:cxn ang="0">
                    <a:pos x="1" y="31"/>
                  </a:cxn>
                  <a:cxn ang="0">
                    <a:pos x="8" y="25"/>
                  </a:cxn>
                  <a:cxn ang="0">
                    <a:pos x="18" y="20"/>
                  </a:cxn>
                  <a:cxn ang="0">
                    <a:pos x="26" y="15"/>
                  </a:cxn>
                  <a:cxn ang="0">
                    <a:pos x="24" y="8"/>
                  </a:cxn>
                  <a:cxn ang="0">
                    <a:pos x="21" y="4"/>
                  </a:cxn>
                  <a:cxn ang="0">
                    <a:pos x="14" y="4"/>
                  </a:cxn>
                  <a:cxn ang="0">
                    <a:pos x="11" y="7"/>
                  </a:cxn>
                  <a:cxn ang="0">
                    <a:pos x="9" y="12"/>
                  </a:cxn>
                  <a:cxn ang="0">
                    <a:pos x="9" y="17"/>
                  </a:cxn>
                  <a:cxn ang="0">
                    <a:pos x="6" y="17"/>
                  </a:cxn>
                  <a:cxn ang="0">
                    <a:pos x="3" y="17"/>
                  </a:cxn>
                  <a:cxn ang="0">
                    <a:pos x="1" y="12"/>
                  </a:cxn>
                  <a:cxn ang="0">
                    <a:pos x="6" y="4"/>
                  </a:cxn>
                  <a:cxn ang="0">
                    <a:pos x="13" y="0"/>
                  </a:cxn>
                </a:cxnLst>
                <a:rect l="0" t="0" r="r" b="b"/>
                <a:pathLst>
                  <a:path w="42" h="49">
                    <a:moveTo>
                      <a:pt x="26" y="20"/>
                    </a:moveTo>
                    <a:lnTo>
                      <a:pt x="21" y="23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1" y="26"/>
                    </a:lnTo>
                    <a:lnTo>
                      <a:pt x="9" y="30"/>
                    </a:lnTo>
                    <a:lnTo>
                      <a:pt x="8" y="31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4" y="43"/>
                    </a:lnTo>
                    <a:lnTo>
                      <a:pt x="18" y="41"/>
                    </a:lnTo>
                    <a:lnTo>
                      <a:pt x="21" y="39"/>
                    </a:lnTo>
                    <a:lnTo>
                      <a:pt x="26" y="38"/>
                    </a:lnTo>
                    <a:lnTo>
                      <a:pt x="26" y="20"/>
                    </a:lnTo>
                    <a:close/>
                    <a:moveTo>
                      <a:pt x="18" y="0"/>
                    </a:moveTo>
                    <a:lnTo>
                      <a:pt x="24" y="0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2" y="7"/>
                    </a:lnTo>
                    <a:lnTo>
                      <a:pt x="34" y="10"/>
                    </a:lnTo>
                    <a:lnTo>
                      <a:pt x="34" y="17"/>
                    </a:lnTo>
                    <a:lnTo>
                      <a:pt x="34" y="31"/>
                    </a:lnTo>
                    <a:lnTo>
                      <a:pt x="34" y="38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9" y="41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37" y="46"/>
                    </a:lnTo>
                    <a:lnTo>
                      <a:pt x="34" y="48"/>
                    </a:lnTo>
                    <a:lnTo>
                      <a:pt x="31" y="49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1" y="44"/>
                    </a:lnTo>
                    <a:lnTo>
                      <a:pt x="18" y="46"/>
                    </a:lnTo>
                    <a:lnTo>
                      <a:pt x="16" y="48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3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8" y="25"/>
                    </a:lnTo>
                    <a:lnTo>
                      <a:pt x="13" y="23"/>
                    </a:lnTo>
                    <a:lnTo>
                      <a:pt x="18" y="20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3" y="8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51"/>
              <p:cNvSpPr>
                <a:spLocks/>
              </p:cNvSpPr>
              <p:nvPr/>
            </p:nvSpPr>
            <p:spPr bwMode="auto">
              <a:xfrm>
                <a:off x="6507162" y="5399087"/>
                <a:ext cx="46038" cy="1000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28" y="16"/>
                  </a:cxn>
                  <a:cxn ang="0">
                    <a:pos x="28" y="19"/>
                  </a:cxn>
                  <a:cxn ang="0">
                    <a:pos x="16" y="19"/>
                  </a:cxn>
                  <a:cxn ang="0">
                    <a:pos x="16" y="48"/>
                  </a:cxn>
                  <a:cxn ang="0">
                    <a:pos x="16" y="52"/>
                  </a:cxn>
                  <a:cxn ang="0">
                    <a:pos x="18" y="55"/>
                  </a:cxn>
                  <a:cxn ang="0">
                    <a:pos x="20" y="55"/>
                  </a:cxn>
                  <a:cxn ang="0">
                    <a:pos x="21" y="57"/>
                  </a:cxn>
                  <a:cxn ang="0">
                    <a:pos x="25" y="55"/>
                  </a:cxn>
                  <a:cxn ang="0">
                    <a:pos x="28" y="53"/>
                  </a:cxn>
                  <a:cxn ang="0">
                    <a:pos x="29" y="53"/>
                  </a:cxn>
                  <a:cxn ang="0">
                    <a:pos x="28" y="57"/>
                  </a:cxn>
                  <a:cxn ang="0">
                    <a:pos x="25" y="60"/>
                  </a:cxn>
                  <a:cxn ang="0">
                    <a:pos x="21" y="62"/>
                  </a:cxn>
                  <a:cxn ang="0">
                    <a:pos x="18" y="63"/>
                  </a:cxn>
                  <a:cxn ang="0">
                    <a:pos x="13" y="62"/>
                  </a:cxn>
                  <a:cxn ang="0">
                    <a:pos x="10" y="60"/>
                  </a:cxn>
                  <a:cxn ang="0">
                    <a:pos x="10" y="58"/>
                  </a:cxn>
                  <a:cxn ang="0">
                    <a:pos x="8" y="55"/>
                  </a:cxn>
                  <a:cxn ang="0">
                    <a:pos x="8" y="50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7" y="13"/>
                  </a:cxn>
                  <a:cxn ang="0">
                    <a:pos x="11" y="8"/>
                  </a:cxn>
                  <a:cxn ang="0">
                    <a:pos x="13" y="4"/>
                  </a:cxn>
                  <a:cxn ang="0">
                    <a:pos x="16" y="0"/>
                  </a:cxn>
                </a:cxnLst>
                <a:rect l="0" t="0" r="r" b="b"/>
                <a:pathLst>
                  <a:path w="29" h="63">
                    <a:moveTo>
                      <a:pt x="16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28" y="16"/>
                    </a:lnTo>
                    <a:lnTo>
                      <a:pt x="28" y="19"/>
                    </a:lnTo>
                    <a:lnTo>
                      <a:pt x="16" y="19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8" y="55"/>
                    </a:lnTo>
                    <a:lnTo>
                      <a:pt x="20" y="55"/>
                    </a:lnTo>
                    <a:lnTo>
                      <a:pt x="21" y="57"/>
                    </a:lnTo>
                    <a:lnTo>
                      <a:pt x="25" y="55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28" y="57"/>
                    </a:lnTo>
                    <a:lnTo>
                      <a:pt x="25" y="60"/>
                    </a:lnTo>
                    <a:lnTo>
                      <a:pt x="21" y="62"/>
                    </a:lnTo>
                    <a:lnTo>
                      <a:pt x="18" y="63"/>
                    </a:lnTo>
                    <a:lnTo>
                      <a:pt x="13" y="62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8" y="55"/>
                    </a:lnTo>
                    <a:lnTo>
                      <a:pt x="8" y="50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11" y="8"/>
                    </a:lnTo>
                    <a:lnTo>
                      <a:pt x="13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52"/>
              <p:cNvSpPr>
                <a:spLocks/>
              </p:cNvSpPr>
              <p:nvPr/>
            </p:nvSpPr>
            <p:spPr bwMode="auto">
              <a:xfrm>
                <a:off x="6556374" y="5424487"/>
                <a:ext cx="77788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29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16" y="39"/>
                  </a:cxn>
                  <a:cxn ang="0">
                    <a:pos x="20" y="39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8" y="39"/>
                  </a:cxn>
                  <a:cxn ang="0">
                    <a:pos x="31" y="37"/>
                  </a:cxn>
                  <a:cxn ang="0">
                    <a:pos x="34" y="34"/>
                  </a:cxn>
                  <a:cxn ang="0">
                    <a:pos x="34" y="8"/>
                  </a:cxn>
                  <a:cxn ang="0">
                    <a:pos x="34" y="5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28"/>
                  </a:cxn>
                  <a:cxn ang="0">
                    <a:pos x="42" y="32"/>
                  </a:cxn>
                  <a:cxn ang="0">
                    <a:pos x="42" y="36"/>
                  </a:cxn>
                  <a:cxn ang="0">
                    <a:pos x="42" y="37"/>
                  </a:cxn>
                  <a:cxn ang="0">
                    <a:pos x="44" y="41"/>
                  </a:cxn>
                  <a:cxn ang="0">
                    <a:pos x="46" y="41"/>
                  </a:cxn>
                  <a:cxn ang="0">
                    <a:pos x="49" y="41"/>
                  </a:cxn>
                  <a:cxn ang="0">
                    <a:pos x="49" y="41"/>
                  </a:cxn>
                  <a:cxn ang="0">
                    <a:pos x="36" y="47"/>
                  </a:cxn>
                  <a:cxn ang="0">
                    <a:pos x="34" y="47"/>
                  </a:cxn>
                  <a:cxn ang="0">
                    <a:pos x="34" y="37"/>
                  </a:cxn>
                  <a:cxn ang="0">
                    <a:pos x="31" y="41"/>
                  </a:cxn>
                  <a:cxn ang="0">
                    <a:pos x="28" y="44"/>
                  </a:cxn>
                  <a:cxn ang="0">
                    <a:pos x="24" y="46"/>
                  </a:cxn>
                  <a:cxn ang="0">
                    <a:pos x="21" y="46"/>
                  </a:cxn>
                  <a:cxn ang="0">
                    <a:pos x="18" y="47"/>
                  </a:cxn>
                  <a:cxn ang="0">
                    <a:pos x="15" y="46"/>
                  </a:cxn>
                  <a:cxn ang="0">
                    <a:pos x="11" y="44"/>
                  </a:cxn>
                  <a:cxn ang="0">
                    <a:pos x="8" y="42"/>
                  </a:cxn>
                  <a:cxn ang="0">
                    <a:pos x="7" y="39"/>
                  </a:cxn>
                  <a:cxn ang="0">
                    <a:pos x="7" y="34"/>
                  </a:cxn>
                  <a:cxn ang="0">
                    <a:pos x="7" y="29"/>
                  </a:cxn>
                  <a:cxn ang="0">
                    <a:pos x="7" y="8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15" y="0"/>
                    </a:lnTo>
                    <a:lnTo>
                      <a:pt x="15" y="29"/>
                    </a:lnTo>
                    <a:lnTo>
                      <a:pt x="15" y="34"/>
                    </a:lnTo>
                    <a:lnTo>
                      <a:pt x="16" y="36"/>
                    </a:lnTo>
                    <a:lnTo>
                      <a:pt x="16" y="39"/>
                    </a:lnTo>
                    <a:lnTo>
                      <a:pt x="20" y="39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8" y="39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4" y="8"/>
                    </a:lnTo>
                    <a:lnTo>
                      <a:pt x="34" y="5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28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2" y="37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4" y="37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4" y="46"/>
                    </a:lnTo>
                    <a:lnTo>
                      <a:pt x="21" y="46"/>
                    </a:lnTo>
                    <a:lnTo>
                      <a:pt x="18" y="47"/>
                    </a:lnTo>
                    <a:lnTo>
                      <a:pt x="15" y="46"/>
                    </a:lnTo>
                    <a:lnTo>
                      <a:pt x="11" y="44"/>
                    </a:lnTo>
                    <a:lnTo>
                      <a:pt x="8" y="42"/>
                    </a:lnTo>
                    <a:lnTo>
                      <a:pt x="7" y="39"/>
                    </a:lnTo>
                    <a:lnTo>
                      <a:pt x="7" y="34"/>
                    </a:lnTo>
                    <a:lnTo>
                      <a:pt x="7" y="2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53"/>
              <p:cNvSpPr>
                <a:spLocks/>
              </p:cNvSpPr>
              <p:nvPr/>
            </p:nvSpPr>
            <p:spPr bwMode="auto">
              <a:xfrm>
                <a:off x="6638924" y="5421312"/>
                <a:ext cx="52388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2"/>
                  </a:cxn>
                  <a:cxn ang="0">
                    <a:pos x="18" y="5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1" y="2"/>
                  </a:cxn>
                  <a:cxn ang="0">
                    <a:pos x="33" y="4"/>
                  </a:cxn>
                  <a:cxn ang="0">
                    <a:pos x="33" y="7"/>
                  </a:cxn>
                  <a:cxn ang="0">
                    <a:pos x="33" y="8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30" y="12"/>
                  </a:cxn>
                  <a:cxn ang="0">
                    <a:pos x="28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20" y="8"/>
                  </a:cxn>
                  <a:cxn ang="0">
                    <a:pos x="16" y="12"/>
                  </a:cxn>
                  <a:cxn ang="0">
                    <a:pos x="15" y="17"/>
                  </a:cxn>
                  <a:cxn ang="0">
                    <a:pos x="15" y="36"/>
                  </a:cxn>
                  <a:cxn ang="0">
                    <a:pos x="15" y="41"/>
                  </a:cxn>
                  <a:cxn ang="0">
                    <a:pos x="16" y="43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3" y="46"/>
                  </a:cxn>
                  <a:cxn ang="0">
                    <a:pos x="23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3" y="46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7" y="41"/>
                  </a:cxn>
                  <a:cxn ang="0">
                    <a:pos x="7" y="36"/>
                  </a:cxn>
                  <a:cxn ang="0">
                    <a:pos x="7" y="20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5" y="8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3" h="4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18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5" y="17"/>
                    </a:lnTo>
                    <a:lnTo>
                      <a:pt x="15" y="36"/>
                    </a:lnTo>
                    <a:lnTo>
                      <a:pt x="15" y="41"/>
                    </a:lnTo>
                    <a:lnTo>
                      <a:pt x="16" y="43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7" y="36"/>
                    </a:lnTo>
                    <a:lnTo>
                      <a:pt x="7" y="20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354"/>
              <p:cNvSpPr>
                <a:spLocks noEditPoints="1"/>
              </p:cNvSpPr>
              <p:nvPr/>
            </p:nvSpPr>
            <p:spPr bwMode="auto">
              <a:xfrm>
                <a:off x="6696074" y="5421312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5" y="4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8" y="15"/>
                  </a:cxn>
                  <a:cxn ang="0">
                    <a:pos x="28" y="15"/>
                  </a:cxn>
                  <a:cxn ang="0">
                    <a:pos x="28" y="12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1" y="4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1" y="2"/>
                  </a:cxn>
                  <a:cxn ang="0">
                    <a:pos x="34" y="5"/>
                  </a:cxn>
                  <a:cxn ang="0">
                    <a:pos x="38" y="8"/>
                  </a:cxn>
                  <a:cxn ang="0">
                    <a:pos x="39" y="13"/>
                  </a:cxn>
                  <a:cxn ang="0">
                    <a:pos x="39" y="18"/>
                  </a:cxn>
                  <a:cxn ang="0">
                    <a:pos x="8" y="18"/>
                  </a:cxn>
                  <a:cxn ang="0">
                    <a:pos x="8" y="25"/>
                  </a:cxn>
                  <a:cxn ang="0">
                    <a:pos x="10" y="30"/>
                  </a:cxn>
                  <a:cxn ang="0">
                    <a:pos x="13" y="34"/>
                  </a:cxn>
                  <a:cxn ang="0">
                    <a:pos x="16" y="38"/>
                  </a:cxn>
                  <a:cxn ang="0">
                    <a:pos x="20" y="39"/>
                  </a:cxn>
                  <a:cxn ang="0">
                    <a:pos x="24" y="39"/>
                  </a:cxn>
                  <a:cxn ang="0">
                    <a:pos x="29" y="39"/>
                  </a:cxn>
                  <a:cxn ang="0">
                    <a:pos x="33" y="38"/>
                  </a:cxn>
                  <a:cxn ang="0">
                    <a:pos x="36" y="34"/>
                  </a:cxn>
                  <a:cxn ang="0">
                    <a:pos x="38" y="30"/>
                  </a:cxn>
                  <a:cxn ang="0">
                    <a:pos x="39" y="30"/>
                  </a:cxn>
                  <a:cxn ang="0">
                    <a:pos x="38" y="38"/>
                  </a:cxn>
                  <a:cxn ang="0">
                    <a:pos x="33" y="43"/>
                  </a:cxn>
                  <a:cxn ang="0">
                    <a:pos x="29" y="46"/>
                  </a:cxn>
                  <a:cxn ang="0">
                    <a:pos x="24" y="48"/>
                  </a:cxn>
                  <a:cxn ang="0">
                    <a:pos x="20" y="49"/>
                  </a:cxn>
                  <a:cxn ang="0">
                    <a:pos x="15" y="48"/>
                  </a:cxn>
                  <a:cxn ang="0">
                    <a:pos x="10" y="46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2" y="31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3" y="12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6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4"/>
                    </a:moveTo>
                    <a:lnTo>
                      <a:pt x="15" y="4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8" y="15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8" y="8"/>
                    </a:lnTo>
                    <a:lnTo>
                      <a:pt x="39" y="13"/>
                    </a:lnTo>
                    <a:lnTo>
                      <a:pt x="39" y="18"/>
                    </a:lnTo>
                    <a:lnTo>
                      <a:pt x="8" y="18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13" y="34"/>
                    </a:lnTo>
                    <a:lnTo>
                      <a:pt x="16" y="38"/>
                    </a:lnTo>
                    <a:lnTo>
                      <a:pt x="20" y="39"/>
                    </a:lnTo>
                    <a:lnTo>
                      <a:pt x="24" y="39"/>
                    </a:lnTo>
                    <a:lnTo>
                      <a:pt x="29" y="39"/>
                    </a:lnTo>
                    <a:lnTo>
                      <a:pt x="33" y="38"/>
                    </a:lnTo>
                    <a:lnTo>
                      <a:pt x="36" y="34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8" y="38"/>
                    </a:lnTo>
                    <a:lnTo>
                      <a:pt x="33" y="43"/>
                    </a:lnTo>
                    <a:lnTo>
                      <a:pt x="29" y="46"/>
                    </a:lnTo>
                    <a:lnTo>
                      <a:pt x="24" y="48"/>
                    </a:lnTo>
                    <a:lnTo>
                      <a:pt x="20" y="49"/>
                    </a:lnTo>
                    <a:lnTo>
                      <a:pt x="15" y="48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355"/>
              <p:cNvSpPr>
                <a:spLocks noEditPoints="1"/>
              </p:cNvSpPr>
              <p:nvPr/>
            </p:nvSpPr>
            <p:spPr bwMode="auto">
              <a:xfrm>
                <a:off x="6175374" y="5587999"/>
                <a:ext cx="76200" cy="115888"/>
              </a:xfrm>
              <a:custGeom>
                <a:avLst/>
                <a:gdLst/>
                <a:ahLst/>
                <a:cxnLst>
                  <a:cxn ang="0">
                    <a:pos x="22" y="27"/>
                  </a:cxn>
                  <a:cxn ang="0">
                    <a:pos x="17" y="29"/>
                  </a:cxn>
                  <a:cxn ang="0">
                    <a:pos x="14" y="32"/>
                  </a:cxn>
                  <a:cxn ang="0">
                    <a:pos x="10" y="35"/>
                  </a:cxn>
                  <a:cxn ang="0">
                    <a:pos x="9" y="40"/>
                  </a:cxn>
                  <a:cxn ang="0">
                    <a:pos x="9" y="47"/>
                  </a:cxn>
                  <a:cxn ang="0">
                    <a:pos x="9" y="53"/>
                  </a:cxn>
                  <a:cxn ang="0">
                    <a:pos x="10" y="58"/>
                  </a:cxn>
                  <a:cxn ang="0">
                    <a:pos x="14" y="61"/>
                  </a:cxn>
                  <a:cxn ang="0">
                    <a:pos x="18" y="65"/>
                  </a:cxn>
                  <a:cxn ang="0">
                    <a:pos x="23" y="66"/>
                  </a:cxn>
                  <a:cxn ang="0">
                    <a:pos x="28" y="66"/>
                  </a:cxn>
                  <a:cxn ang="0">
                    <a:pos x="33" y="61"/>
                  </a:cxn>
                  <a:cxn ang="0">
                    <a:pos x="33" y="40"/>
                  </a:cxn>
                  <a:cxn ang="0">
                    <a:pos x="31" y="37"/>
                  </a:cxn>
                  <a:cxn ang="0">
                    <a:pos x="30" y="34"/>
                  </a:cxn>
                  <a:cxn ang="0">
                    <a:pos x="28" y="31"/>
                  </a:cxn>
                  <a:cxn ang="0">
                    <a:pos x="27" y="29"/>
                  </a:cxn>
                  <a:cxn ang="0">
                    <a:pos x="22" y="27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41" y="53"/>
                  </a:cxn>
                  <a:cxn ang="0">
                    <a:pos x="41" y="58"/>
                  </a:cxn>
                  <a:cxn ang="0">
                    <a:pos x="41" y="63"/>
                  </a:cxn>
                  <a:cxn ang="0">
                    <a:pos x="41" y="65"/>
                  </a:cxn>
                  <a:cxn ang="0">
                    <a:pos x="43" y="66"/>
                  </a:cxn>
                  <a:cxn ang="0">
                    <a:pos x="44" y="68"/>
                  </a:cxn>
                  <a:cxn ang="0">
                    <a:pos x="44" y="68"/>
                  </a:cxn>
                  <a:cxn ang="0">
                    <a:pos x="46" y="66"/>
                  </a:cxn>
                  <a:cxn ang="0">
                    <a:pos x="48" y="68"/>
                  </a:cxn>
                  <a:cxn ang="0">
                    <a:pos x="35" y="73"/>
                  </a:cxn>
                  <a:cxn ang="0">
                    <a:pos x="33" y="73"/>
                  </a:cxn>
                  <a:cxn ang="0">
                    <a:pos x="33" y="65"/>
                  </a:cxn>
                  <a:cxn ang="0">
                    <a:pos x="28" y="70"/>
                  </a:cxn>
                  <a:cxn ang="0">
                    <a:pos x="25" y="71"/>
                  </a:cxn>
                  <a:cxn ang="0">
                    <a:pos x="22" y="73"/>
                  </a:cxn>
                  <a:cxn ang="0">
                    <a:pos x="18" y="73"/>
                  </a:cxn>
                  <a:cxn ang="0">
                    <a:pos x="14" y="73"/>
                  </a:cxn>
                  <a:cxn ang="0">
                    <a:pos x="10" y="71"/>
                  </a:cxn>
                  <a:cxn ang="0">
                    <a:pos x="5" y="66"/>
                  </a:cxn>
                  <a:cxn ang="0">
                    <a:pos x="2" y="63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0" y="45"/>
                  </a:cxn>
                  <a:cxn ang="0">
                    <a:pos x="2" y="39"/>
                  </a:cxn>
                  <a:cxn ang="0">
                    <a:pos x="5" y="32"/>
                  </a:cxn>
                  <a:cxn ang="0">
                    <a:pos x="10" y="29"/>
                  </a:cxn>
                  <a:cxn ang="0">
                    <a:pos x="17" y="26"/>
                  </a:cxn>
                  <a:cxn ang="0">
                    <a:pos x="22" y="24"/>
                  </a:cxn>
                  <a:cxn ang="0">
                    <a:pos x="27" y="26"/>
                  </a:cxn>
                  <a:cxn ang="0">
                    <a:pos x="30" y="27"/>
                  </a:cxn>
                  <a:cxn ang="0">
                    <a:pos x="33" y="29"/>
                  </a:cxn>
                  <a:cxn ang="0">
                    <a:pos x="33" y="19"/>
                  </a:cxn>
                  <a:cxn ang="0">
                    <a:pos x="31" y="14"/>
                  </a:cxn>
                  <a:cxn ang="0">
                    <a:pos x="31" y="11"/>
                  </a:cxn>
                  <a:cxn ang="0">
                    <a:pos x="31" y="9"/>
                  </a:cxn>
                  <a:cxn ang="0">
                    <a:pos x="31" y="6"/>
                  </a:cxn>
                  <a:cxn ang="0">
                    <a:pos x="30" y="6"/>
                  </a:cxn>
                  <a:cxn ang="0">
                    <a:pos x="27" y="6"/>
                  </a:cxn>
                  <a:cxn ang="0">
                    <a:pos x="27" y="6"/>
                  </a:cxn>
                  <a:cxn ang="0">
                    <a:pos x="38" y="0"/>
                  </a:cxn>
                </a:cxnLst>
                <a:rect l="0" t="0" r="r" b="b"/>
                <a:pathLst>
                  <a:path w="48" h="73">
                    <a:moveTo>
                      <a:pt x="22" y="27"/>
                    </a:moveTo>
                    <a:lnTo>
                      <a:pt x="17" y="29"/>
                    </a:lnTo>
                    <a:lnTo>
                      <a:pt x="14" y="32"/>
                    </a:lnTo>
                    <a:lnTo>
                      <a:pt x="10" y="35"/>
                    </a:lnTo>
                    <a:lnTo>
                      <a:pt x="9" y="40"/>
                    </a:lnTo>
                    <a:lnTo>
                      <a:pt x="9" y="47"/>
                    </a:lnTo>
                    <a:lnTo>
                      <a:pt x="9" y="53"/>
                    </a:lnTo>
                    <a:lnTo>
                      <a:pt x="10" y="58"/>
                    </a:lnTo>
                    <a:lnTo>
                      <a:pt x="14" y="61"/>
                    </a:lnTo>
                    <a:lnTo>
                      <a:pt x="18" y="65"/>
                    </a:lnTo>
                    <a:lnTo>
                      <a:pt x="23" y="66"/>
                    </a:lnTo>
                    <a:lnTo>
                      <a:pt x="28" y="66"/>
                    </a:lnTo>
                    <a:lnTo>
                      <a:pt x="33" y="61"/>
                    </a:lnTo>
                    <a:lnTo>
                      <a:pt x="33" y="40"/>
                    </a:lnTo>
                    <a:lnTo>
                      <a:pt x="31" y="37"/>
                    </a:lnTo>
                    <a:lnTo>
                      <a:pt x="30" y="34"/>
                    </a:lnTo>
                    <a:lnTo>
                      <a:pt x="28" y="31"/>
                    </a:lnTo>
                    <a:lnTo>
                      <a:pt x="27" y="29"/>
                    </a:lnTo>
                    <a:lnTo>
                      <a:pt x="22" y="27"/>
                    </a:lnTo>
                    <a:close/>
                    <a:moveTo>
                      <a:pt x="38" y="0"/>
                    </a:moveTo>
                    <a:lnTo>
                      <a:pt x="41" y="0"/>
                    </a:lnTo>
                    <a:lnTo>
                      <a:pt x="41" y="53"/>
                    </a:lnTo>
                    <a:lnTo>
                      <a:pt x="41" y="58"/>
                    </a:lnTo>
                    <a:lnTo>
                      <a:pt x="41" y="63"/>
                    </a:lnTo>
                    <a:lnTo>
                      <a:pt x="41" y="65"/>
                    </a:lnTo>
                    <a:lnTo>
                      <a:pt x="43" y="66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6" y="66"/>
                    </a:lnTo>
                    <a:lnTo>
                      <a:pt x="48" y="68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3" y="65"/>
                    </a:lnTo>
                    <a:lnTo>
                      <a:pt x="28" y="70"/>
                    </a:lnTo>
                    <a:lnTo>
                      <a:pt x="25" y="71"/>
                    </a:lnTo>
                    <a:lnTo>
                      <a:pt x="22" y="73"/>
                    </a:lnTo>
                    <a:lnTo>
                      <a:pt x="18" y="73"/>
                    </a:lnTo>
                    <a:lnTo>
                      <a:pt x="14" y="73"/>
                    </a:lnTo>
                    <a:lnTo>
                      <a:pt x="10" y="71"/>
                    </a:lnTo>
                    <a:lnTo>
                      <a:pt x="5" y="66"/>
                    </a:lnTo>
                    <a:lnTo>
                      <a:pt x="2" y="63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2" y="39"/>
                    </a:lnTo>
                    <a:lnTo>
                      <a:pt x="5" y="32"/>
                    </a:lnTo>
                    <a:lnTo>
                      <a:pt x="10" y="29"/>
                    </a:lnTo>
                    <a:lnTo>
                      <a:pt x="17" y="26"/>
                    </a:lnTo>
                    <a:lnTo>
                      <a:pt x="22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3" y="29"/>
                    </a:lnTo>
                    <a:lnTo>
                      <a:pt x="33" y="19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356"/>
              <p:cNvSpPr>
                <a:spLocks noEditPoints="1"/>
              </p:cNvSpPr>
              <p:nvPr/>
            </p:nvSpPr>
            <p:spPr bwMode="auto">
              <a:xfrm>
                <a:off x="6256337" y="5626099"/>
                <a:ext cx="61913" cy="7778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5" y="5"/>
                  </a:cxn>
                  <a:cxn ang="0">
                    <a:pos x="11" y="7"/>
                  </a:cxn>
                  <a:cxn ang="0">
                    <a:pos x="10" y="11"/>
                  </a:cxn>
                  <a:cxn ang="0">
                    <a:pos x="8" y="16"/>
                  </a:cxn>
                  <a:cxn ang="0">
                    <a:pos x="29" y="16"/>
                  </a:cxn>
                  <a:cxn ang="0">
                    <a:pos x="28" y="11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20" y="3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1" y="3"/>
                  </a:cxn>
                  <a:cxn ang="0">
                    <a:pos x="34" y="7"/>
                  </a:cxn>
                  <a:cxn ang="0">
                    <a:pos x="37" y="10"/>
                  </a:cxn>
                  <a:cxn ang="0">
                    <a:pos x="39" y="15"/>
                  </a:cxn>
                  <a:cxn ang="0">
                    <a:pos x="39" y="20"/>
                  </a:cxn>
                  <a:cxn ang="0">
                    <a:pos x="8" y="20"/>
                  </a:cxn>
                  <a:cxn ang="0">
                    <a:pos x="8" y="26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21" y="41"/>
                  </a:cxn>
                  <a:cxn ang="0">
                    <a:pos x="24" y="41"/>
                  </a:cxn>
                  <a:cxn ang="0">
                    <a:pos x="29" y="41"/>
                  </a:cxn>
                  <a:cxn ang="0">
                    <a:pos x="33" y="39"/>
                  </a:cxn>
                  <a:cxn ang="0">
                    <a:pos x="36" y="36"/>
                  </a:cxn>
                  <a:cxn ang="0">
                    <a:pos x="39" y="29"/>
                  </a:cxn>
                  <a:cxn ang="0">
                    <a:pos x="39" y="31"/>
                  </a:cxn>
                  <a:cxn ang="0">
                    <a:pos x="37" y="37"/>
                  </a:cxn>
                  <a:cxn ang="0">
                    <a:pos x="34" y="44"/>
                  </a:cxn>
                  <a:cxn ang="0">
                    <a:pos x="29" y="47"/>
                  </a:cxn>
                  <a:cxn ang="0">
                    <a:pos x="26" y="49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7"/>
                  </a:cxn>
                  <a:cxn ang="0">
                    <a:pos x="7" y="42"/>
                  </a:cxn>
                  <a:cxn ang="0">
                    <a:pos x="3" y="37"/>
                  </a:cxn>
                  <a:cxn ang="0">
                    <a:pos x="2" y="33"/>
                  </a:cxn>
                  <a:cxn ang="0">
                    <a:pos x="0" y="26"/>
                  </a:cxn>
                  <a:cxn ang="0">
                    <a:pos x="2" y="18"/>
                  </a:cxn>
                  <a:cxn ang="0">
                    <a:pos x="3" y="13"/>
                  </a:cxn>
                  <a:cxn ang="0">
                    <a:pos x="7" y="7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20" y="3"/>
                    </a:moveTo>
                    <a:lnTo>
                      <a:pt x="15" y="5"/>
                    </a:lnTo>
                    <a:lnTo>
                      <a:pt x="11" y="7"/>
                    </a:lnTo>
                    <a:lnTo>
                      <a:pt x="10" y="11"/>
                    </a:lnTo>
                    <a:lnTo>
                      <a:pt x="8" y="16"/>
                    </a:lnTo>
                    <a:lnTo>
                      <a:pt x="29" y="16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20" y="3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1" y="3"/>
                    </a:lnTo>
                    <a:lnTo>
                      <a:pt x="34" y="7"/>
                    </a:lnTo>
                    <a:lnTo>
                      <a:pt x="37" y="10"/>
                    </a:lnTo>
                    <a:lnTo>
                      <a:pt x="39" y="15"/>
                    </a:lnTo>
                    <a:lnTo>
                      <a:pt x="39" y="20"/>
                    </a:lnTo>
                    <a:lnTo>
                      <a:pt x="8" y="20"/>
                    </a:lnTo>
                    <a:lnTo>
                      <a:pt x="8" y="26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1" y="41"/>
                    </a:lnTo>
                    <a:lnTo>
                      <a:pt x="24" y="41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6" y="36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7"/>
                    </a:lnTo>
                    <a:lnTo>
                      <a:pt x="34" y="44"/>
                    </a:lnTo>
                    <a:lnTo>
                      <a:pt x="29" y="47"/>
                    </a:lnTo>
                    <a:lnTo>
                      <a:pt x="26" y="49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3" y="37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8"/>
                    </a:lnTo>
                    <a:lnTo>
                      <a:pt x="3" y="13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357"/>
              <p:cNvSpPr>
                <a:spLocks/>
              </p:cNvSpPr>
              <p:nvPr/>
            </p:nvSpPr>
            <p:spPr bwMode="auto">
              <a:xfrm>
                <a:off x="6334124" y="5626099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24" y="10"/>
                  </a:cxn>
                  <a:cxn ang="0">
                    <a:pos x="23" y="7"/>
                  </a:cxn>
                  <a:cxn ang="0">
                    <a:pos x="19" y="5"/>
                  </a:cxn>
                  <a:cxn ang="0">
                    <a:pos x="15" y="3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5" y="20"/>
                  </a:cxn>
                  <a:cxn ang="0">
                    <a:pos x="21" y="23"/>
                  </a:cxn>
                  <a:cxn ang="0">
                    <a:pos x="28" y="26"/>
                  </a:cxn>
                  <a:cxn ang="0">
                    <a:pos x="31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8" y="46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9"/>
                  </a:cxn>
                  <a:cxn ang="0">
                    <a:pos x="6" y="47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2" y="33"/>
                  </a:cxn>
                  <a:cxn ang="0">
                    <a:pos x="3" y="39"/>
                  </a:cxn>
                  <a:cxn ang="0">
                    <a:pos x="6" y="42"/>
                  </a:cxn>
                  <a:cxn ang="0">
                    <a:pos x="11" y="46"/>
                  </a:cxn>
                  <a:cxn ang="0">
                    <a:pos x="16" y="46"/>
                  </a:cxn>
                  <a:cxn ang="0">
                    <a:pos x="19" y="46"/>
                  </a:cxn>
                  <a:cxn ang="0">
                    <a:pos x="21" y="44"/>
                  </a:cxn>
                  <a:cxn ang="0">
                    <a:pos x="24" y="42"/>
                  </a:cxn>
                  <a:cxn ang="0">
                    <a:pos x="24" y="39"/>
                  </a:cxn>
                  <a:cxn ang="0">
                    <a:pos x="24" y="36"/>
                  </a:cxn>
                  <a:cxn ang="0">
                    <a:pos x="21" y="33"/>
                  </a:cxn>
                  <a:cxn ang="0">
                    <a:pos x="18" y="31"/>
                  </a:cxn>
                  <a:cxn ang="0">
                    <a:pos x="13" y="28"/>
                  </a:cxn>
                  <a:cxn ang="0">
                    <a:pos x="6" y="24"/>
                  </a:cxn>
                  <a:cxn ang="0">
                    <a:pos x="3" y="21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8" y="2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4" y="10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5" y="20"/>
                    </a:lnTo>
                    <a:lnTo>
                      <a:pt x="21" y="23"/>
                    </a:lnTo>
                    <a:lnTo>
                      <a:pt x="28" y="26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8" y="46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3" y="39"/>
                    </a:lnTo>
                    <a:lnTo>
                      <a:pt x="6" y="42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4" y="36"/>
                    </a:lnTo>
                    <a:lnTo>
                      <a:pt x="21" y="33"/>
                    </a:lnTo>
                    <a:lnTo>
                      <a:pt x="18" y="31"/>
                    </a:lnTo>
                    <a:lnTo>
                      <a:pt x="13" y="28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58"/>
              <p:cNvSpPr>
                <a:spLocks/>
              </p:cNvSpPr>
              <p:nvPr/>
            </p:nvSpPr>
            <p:spPr bwMode="auto">
              <a:xfrm>
                <a:off x="6392862" y="5626099"/>
                <a:ext cx="61913" cy="7778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8" y="2"/>
                  </a:cxn>
                  <a:cxn ang="0">
                    <a:pos x="33" y="5"/>
                  </a:cxn>
                  <a:cxn ang="0">
                    <a:pos x="36" y="8"/>
                  </a:cxn>
                  <a:cxn ang="0">
                    <a:pos x="38" y="11"/>
                  </a:cxn>
                  <a:cxn ang="0">
                    <a:pos x="38" y="13"/>
                  </a:cxn>
                  <a:cxn ang="0">
                    <a:pos x="36" y="15"/>
                  </a:cxn>
                  <a:cxn ang="0">
                    <a:pos x="35" y="16"/>
                  </a:cxn>
                  <a:cxn ang="0">
                    <a:pos x="33" y="16"/>
                  </a:cxn>
                  <a:cxn ang="0">
                    <a:pos x="31" y="15"/>
                  </a:cxn>
                  <a:cxn ang="0">
                    <a:pos x="30" y="15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5"/>
                  </a:cxn>
                  <a:cxn ang="0">
                    <a:pos x="25" y="5"/>
                  </a:cxn>
                  <a:cxn ang="0">
                    <a:pos x="22" y="3"/>
                  </a:cxn>
                  <a:cxn ang="0">
                    <a:pos x="17" y="5"/>
                  </a:cxn>
                  <a:cxn ang="0">
                    <a:pos x="13" y="8"/>
                  </a:cxn>
                  <a:cxn ang="0">
                    <a:pos x="12" y="11"/>
                  </a:cxn>
                  <a:cxn ang="0">
                    <a:pos x="10" y="15"/>
                  </a:cxn>
                  <a:cxn ang="0">
                    <a:pos x="10" y="20"/>
                  </a:cxn>
                  <a:cxn ang="0">
                    <a:pos x="10" y="28"/>
                  </a:cxn>
                  <a:cxn ang="0">
                    <a:pos x="13" y="34"/>
                  </a:cxn>
                  <a:cxn ang="0">
                    <a:pos x="17" y="37"/>
                  </a:cxn>
                  <a:cxn ang="0">
                    <a:pos x="20" y="41"/>
                  </a:cxn>
                  <a:cxn ang="0">
                    <a:pos x="25" y="41"/>
                  </a:cxn>
                  <a:cxn ang="0">
                    <a:pos x="30" y="41"/>
                  </a:cxn>
                  <a:cxn ang="0">
                    <a:pos x="33" y="37"/>
                  </a:cxn>
                  <a:cxn ang="0">
                    <a:pos x="36" y="34"/>
                  </a:cxn>
                  <a:cxn ang="0">
                    <a:pos x="39" y="29"/>
                  </a:cxn>
                  <a:cxn ang="0">
                    <a:pos x="39" y="29"/>
                  </a:cxn>
                  <a:cxn ang="0">
                    <a:pos x="38" y="36"/>
                  </a:cxn>
                  <a:cxn ang="0">
                    <a:pos x="36" y="41"/>
                  </a:cxn>
                  <a:cxn ang="0">
                    <a:pos x="33" y="44"/>
                  </a:cxn>
                  <a:cxn ang="0">
                    <a:pos x="26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2" y="46"/>
                  </a:cxn>
                  <a:cxn ang="0">
                    <a:pos x="7" y="42"/>
                  </a:cxn>
                  <a:cxn ang="0">
                    <a:pos x="4" y="37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4" y="13"/>
                  </a:cxn>
                  <a:cxn ang="0">
                    <a:pos x="7" y="8"/>
                  </a:cxn>
                  <a:cxn ang="0">
                    <a:pos x="12" y="3"/>
                  </a:cxn>
                  <a:cxn ang="0">
                    <a:pos x="17" y="2"/>
                  </a:cxn>
                  <a:cxn ang="0">
                    <a:pos x="23" y="0"/>
                  </a:cxn>
                </a:cxnLst>
                <a:rect l="0" t="0" r="r" b="b"/>
                <a:pathLst>
                  <a:path w="39" h="49">
                    <a:moveTo>
                      <a:pt x="23" y="0"/>
                    </a:moveTo>
                    <a:lnTo>
                      <a:pt x="28" y="2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6" y="15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10" y="20"/>
                    </a:lnTo>
                    <a:lnTo>
                      <a:pt x="10" y="28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0" y="41"/>
                    </a:lnTo>
                    <a:lnTo>
                      <a:pt x="25" y="41"/>
                    </a:lnTo>
                    <a:lnTo>
                      <a:pt x="30" y="41"/>
                    </a:lnTo>
                    <a:lnTo>
                      <a:pt x="33" y="37"/>
                    </a:lnTo>
                    <a:lnTo>
                      <a:pt x="36" y="34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8" y="36"/>
                    </a:lnTo>
                    <a:lnTo>
                      <a:pt x="36" y="41"/>
                    </a:lnTo>
                    <a:lnTo>
                      <a:pt x="33" y="44"/>
                    </a:lnTo>
                    <a:lnTo>
                      <a:pt x="26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7" y="8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59"/>
              <p:cNvSpPr>
                <a:spLocks/>
              </p:cNvSpPr>
              <p:nvPr/>
            </p:nvSpPr>
            <p:spPr bwMode="auto">
              <a:xfrm>
                <a:off x="6465887" y="5626099"/>
                <a:ext cx="52388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3"/>
                  </a:cxn>
                  <a:cxn ang="0">
                    <a:pos x="18" y="7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1" y="3"/>
                  </a:cxn>
                  <a:cxn ang="0">
                    <a:pos x="33" y="5"/>
                  </a:cxn>
                  <a:cxn ang="0">
                    <a:pos x="33" y="7"/>
                  </a:cxn>
                  <a:cxn ang="0">
                    <a:pos x="33" y="10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8" y="11"/>
                  </a:cxn>
                  <a:cxn ang="0">
                    <a:pos x="24" y="10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6" y="13"/>
                  </a:cxn>
                  <a:cxn ang="0">
                    <a:pos x="15" y="16"/>
                  </a:cxn>
                  <a:cxn ang="0">
                    <a:pos x="15" y="37"/>
                  </a:cxn>
                  <a:cxn ang="0">
                    <a:pos x="15" y="41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20" y="47"/>
                  </a:cxn>
                  <a:cxn ang="0">
                    <a:pos x="23" y="47"/>
                  </a:cxn>
                  <a:cxn ang="0">
                    <a:pos x="23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5" y="42"/>
                  </a:cxn>
                  <a:cxn ang="0">
                    <a:pos x="7" y="41"/>
                  </a:cxn>
                  <a:cxn ang="0">
                    <a:pos x="7" y="37"/>
                  </a:cxn>
                  <a:cxn ang="0">
                    <a:pos x="7" y="20"/>
                  </a:cxn>
                  <a:cxn ang="0">
                    <a:pos x="7" y="15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3" h="49">
                    <a:moveTo>
                      <a:pt x="13" y="0"/>
                    </a:moveTo>
                    <a:lnTo>
                      <a:pt x="15" y="0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6" y="13"/>
                    </a:lnTo>
                    <a:lnTo>
                      <a:pt x="15" y="16"/>
                    </a:lnTo>
                    <a:lnTo>
                      <a:pt x="15" y="37"/>
                    </a:lnTo>
                    <a:lnTo>
                      <a:pt x="15" y="41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20" y="47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7" y="20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60"/>
              <p:cNvSpPr>
                <a:spLocks noEditPoints="1"/>
              </p:cNvSpPr>
              <p:nvPr/>
            </p:nvSpPr>
            <p:spPr bwMode="auto">
              <a:xfrm>
                <a:off x="6524624" y="5587999"/>
                <a:ext cx="34925" cy="115888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15" y="24"/>
                  </a:cxn>
                  <a:cxn ang="0">
                    <a:pos x="15" y="61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8" y="70"/>
                  </a:cxn>
                  <a:cxn ang="0">
                    <a:pos x="20" y="71"/>
                  </a:cxn>
                  <a:cxn ang="0">
                    <a:pos x="22" y="71"/>
                  </a:cxn>
                  <a:cxn ang="0">
                    <a:pos x="22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1"/>
                  </a:cxn>
                  <a:cxn ang="0">
                    <a:pos x="4" y="70"/>
                  </a:cxn>
                  <a:cxn ang="0">
                    <a:pos x="5" y="68"/>
                  </a:cxn>
                  <a:cxn ang="0">
                    <a:pos x="7" y="65"/>
                  </a:cxn>
                  <a:cxn ang="0">
                    <a:pos x="7" y="61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34"/>
                  </a:cxn>
                  <a:cxn ang="0">
                    <a:pos x="5" y="31"/>
                  </a:cxn>
                  <a:cxn ang="0">
                    <a:pos x="4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4" y="24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17" y="6"/>
                  </a:cxn>
                  <a:cxn ang="0">
                    <a:pos x="17" y="8"/>
                  </a:cxn>
                  <a:cxn ang="0">
                    <a:pos x="15" y="9"/>
                  </a:cxn>
                  <a:cxn ang="0">
                    <a:pos x="14" y="11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7" y="9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22" h="73">
                    <a:moveTo>
                      <a:pt x="14" y="24"/>
                    </a:moveTo>
                    <a:lnTo>
                      <a:pt x="15" y="24"/>
                    </a:lnTo>
                    <a:lnTo>
                      <a:pt x="15" y="61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8" y="70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4" y="70"/>
                    </a:lnTo>
                    <a:lnTo>
                      <a:pt x="5" y="68"/>
                    </a:lnTo>
                    <a:lnTo>
                      <a:pt x="7" y="65"/>
                    </a:lnTo>
                    <a:lnTo>
                      <a:pt x="7" y="61"/>
                    </a:lnTo>
                    <a:lnTo>
                      <a:pt x="7" y="44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4" y="24"/>
                    </a:lnTo>
                    <a:close/>
                    <a:moveTo>
                      <a:pt x="10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61"/>
              <p:cNvSpPr>
                <a:spLocks noEditPoints="1"/>
              </p:cNvSpPr>
              <p:nvPr/>
            </p:nvSpPr>
            <p:spPr bwMode="auto">
              <a:xfrm>
                <a:off x="6561137" y="5626099"/>
                <a:ext cx="80963" cy="114300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18" y="15"/>
                  </a:cxn>
                  <a:cxn ang="0">
                    <a:pos x="18" y="36"/>
                  </a:cxn>
                  <a:cxn ang="0">
                    <a:pos x="20" y="42"/>
                  </a:cxn>
                  <a:cxn ang="0">
                    <a:pos x="25" y="46"/>
                  </a:cxn>
                  <a:cxn ang="0">
                    <a:pos x="35" y="46"/>
                  </a:cxn>
                  <a:cxn ang="0">
                    <a:pos x="39" y="39"/>
                  </a:cxn>
                  <a:cxn ang="0">
                    <a:pos x="43" y="28"/>
                  </a:cxn>
                  <a:cxn ang="0">
                    <a:pos x="39" y="16"/>
                  </a:cxn>
                  <a:cxn ang="0">
                    <a:pos x="33" y="10"/>
                  </a:cxn>
                  <a:cxn ang="0">
                    <a:pos x="17" y="0"/>
                  </a:cxn>
                  <a:cxn ang="0">
                    <a:pos x="18" y="11"/>
                  </a:cxn>
                  <a:cxn ang="0">
                    <a:pos x="26" y="3"/>
                  </a:cxn>
                  <a:cxn ang="0">
                    <a:pos x="33" y="0"/>
                  </a:cxn>
                  <a:cxn ang="0">
                    <a:pos x="41" y="3"/>
                  </a:cxn>
                  <a:cxn ang="0">
                    <a:pos x="48" y="11"/>
                  </a:cxn>
                  <a:cxn ang="0">
                    <a:pos x="51" y="23"/>
                  </a:cxn>
                  <a:cxn ang="0">
                    <a:pos x="48" y="37"/>
                  </a:cxn>
                  <a:cxn ang="0">
                    <a:pos x="39" y="47"/>
                  </a:cxn>
                  <a:cxn ang="0">
                    <a:pos x="30" y="49"/>
                  </a:cxn>
                  <a:cxn ang="0">
                    <a:pos x="23" y="49"/>
                  </a:cxn>
                  <a:cxn ang="0">
                    <a:pos x="18" y="46"/>
                  </a:cxn>
                  <a:cxn ang="0">
                    <a:pos x="18" y="65"/>
                  </a:cxn>
                  <a:cxn ang="0">
                    <a:pos x="20" y="68"/>
                  </a:cxn>
                  <a:cxn ang="0">
                    <a:pos x="25" y="70"/>
                  </a:cxn>
                  <a:cxn ang="0">
                    <a:pos x="0" y="72"/>
                  </a:cxn>
                  <a:cxn ang="0">
                    <a:pos x="2" y="70"/>
                  </a:cxn>
                  <a:cxn ang="0">
                    <a:pos x="7" y="68"/>
                  </a:cxn>
                  <a:cxn ang="0">
                    <a:pos x="10" y="65"/>
                  </a:cxn>
                  <a:cxn ang="0">
                    <a:pos x="10" y="15"/>
                  </a:cxn>
                  <a:cxn ang="0">
                    <a:pos x="10" y="8"/>
                  </a:cxn>
                  <a:cxn ang="0">
                    <a:pos x="7" y="7"/>
                  </a:cxn>
                  <a:cxn ang="0">
                    <a:pos x="4" y="7"/>
                  </a:cxn>
                </a:cxnLst>
                <a:rect l="0" t="0" r="r" b="b"/>
                <a:pathLst>
                  <a:path w="51" h="72">
                    <a:moveTo>
                      <a:pt x="30" y="8"/>
                    </a:moveTo>
                    <a:lnTo>
                      <a:pt x="25" y="10"/>
                    </a:lnTo>
                    <a:lnTo>
                      <a:pt x="21" y="11"/>
                    </a:lnTo>
                    <a:lnTo>
                      <a:pt x="18" y="15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20" y="42"/>
                    </a:lnTo>
                    <a:lnTo>
                      <a:pt x="23" y="44"/>
                    </a:lnTo>
                    <a:lnTo>
                      <a:pt x="25" y="46"/>
                    </a:lnTo>
                    <a:lnTo>
                      <a:pt x="30" y="46"/>
                    </a:lnTo>
                    <a:lnTo>
                      <a:pt x="35" y="46"/>
                    </a:lnTo>
                    <a:lnTo>
                      <a:pt x="38" y="42"/>
                    </a:lnTo>
                    <a:lnTo>
                      <a:pt x="39" y="39"/>
                    </a:lnTo>
                    <a:lnTo>
                      <a:pt x="41" y="34"/>
                    </a:lnTo>
                    <a:lnTo>
                      <a:pt x="43" y="28"/>
                    </a:lnTo>
                    <a:lnTo>
                      <a:pt x="41" y="21"/>
                    </a:lnTo>
                    <a:lnTo>
                      <a:pt x="39" y="16"/>
                    </a:lnTo>
                    <a:lnTo>
                      <a:pt x="38" y="11"/>
                    </a:lnTo>
                    <a:lnTo>
                      <a:pt x="33" y="10"/>
                    </a:lnTo>
                    <a:lnTo>
                      <a:pt x="30" y="8"/>
                    </a:lnTo>
                    <a:close/>
                    <a:moveTo>
                      <a:pt x="17" y="0"/>
                    </a:moveTo>
                    <a:lnTo>
                      <a:pt x="18" y="0"/>
                    </a:lnTo>
                    <a:lnTo>
                      <a:pt x="18" y="11"/>
                    </a:lnTo>
                    <a:lnTo>
                      <a:pt x="21" y="7"/>
                    </a:lnTo>
                    <a:lnTo>
                      <a:pt x="26" y="3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4" y="7"/>
                    </a:lnTo>
                    <a:lnTo>
                      <a:pt x="48" y="11"/>
                    </a:lnTo>
                    <a:lnTo>
                      <a:pt x="51" y="16"/>
                    </a:lnTo>
                    <a:lnTo>
                      <a:pt x="51" y="23"/>
                    </a:lnTo>
                    <a:lnTo>
                      <a:pt x="49" y="31"/>
                    </a:lnTo>
                    <a:lnTo>
                      <a:pt x="48" y="37"/>
                    </a:lnTo>
                    <a:lnTo>
                      <a:pt x="44" y="42"/>
                    </a:lnTo>
                    <a:lnTo>
                      <a:pt x="39" y="47"/>
                    </a:lnTo>
                    <a:lnTo>
                      <a:pt x="35" y="49"/>
                    </a:lnTo>
                    <a:lnTo>
                      <a:pt x="30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1" y="47"/>
                    </a:lnTo>
                    <a:lnTo>
                      <a:pt x="18" y="46"/>
                    </a:lnTo>
                    <a:lnTo>
                      <a:pt x="18" y="60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20" y="68"/>
                    </a:lnTo>
                    <a:lnTo>
                      <a:pt x="21" y="70"/>
                    </a:lnTo>
                    <a:lnTo>
                      <a:pt x="25" y="70"/>
                    </a:lnTo>
                    <a:lnTo>
                      <a:pt x="25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10" y="65"/>
                    </a:lnTo>
                    <a:lnTo>
                      <a:pt x="10" y="60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62"/>
              <p:cNvSpPr>
                <a:spLocks/>
              </p:cNvSpPr>
              <p:nvPr/>
            </p:nvSpPr>
            <p:spPr bwMode="auto">
              <a:xfrm>
                <a:off x="6646862" y="5605462"/>
                <a:ext cx="46038" cy="984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28" y="15"/>
                  </a:cxn>
                  <a:cxn ang="0">
                    <a:pos x="28" y="18"/>
                  </a:cxn>
                  <a:cxn ang="0">
                    <a:pos x="16" y="18"/>
                  </a:cxn>
                  <a:cxn ang="0">
                    <a:pos x="16" y="49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5"/>
                  </a:cxn>
                  <a:cxn ang="0">
                    <a:pos x="21" y="55"/>
                  </a:cxn>
                  <a:cxn ang="0">
                    <a:pos x="25" y="55"/>
                  </a:cxn>
                  <a:cxn ang="0">
                    <a:pos x="26" y="52"/>
                  </a:cxn>
                  <a:cxn ang="0">
                    <a:pos x="29" y="52"/>
                  </a:cxn>
                  <a:cxn ang="0">
                    <a:pos x="26" y="57"/>
                  </a:cxn>
                  <a:cxn ang="0">
                    <a:pos x="25" y="60"/>
                  </a:cxn>
                  <a:cxn ang="0">
                    <a:pos x="20" y="62"/>
                  </a:cxn>
                  <a:cxn ang="0">
                    <a:pos x="16" y="62"/>
                  </a:cxn>
                  <a:cxn ang="0">
                    <a:pos x="11" y="60"/>
                  </a:cxn>
                  <a:cxn ang="0">
                    <a:pos x="10" y="59"/>
                  </a:cxn>
                  <a:cxn ang="0">
                    <a:pos x="8" y="57"/>
                  </a:cxn>
                  <a:cxn ang="0">
                    <a:pos x="8" y="54"/>
                  </a:cxn>
                  <a:cxn ang="0">
                    <a:pos x="8" y="50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7" y="13"/>
                  </a:cxn>
                  <a:cxn ang="0">
                    <a:pos x="11" y="6"/>
                  </a:cxn>
                  <a:cxn ang="0">
                    <a:pos x="13" y="3"/>
                  </a:cxn>
                  <a:cxn ang="0">
                    <a:pos x="15" y="0"/>
                  </a:cxn>
                </a:cxnLst>
                <a:rect l="0" t="0" r="r" b="b"/>
                <a:pathLst>
                  <a:path w="29" h="62">
                    <a:moveTo>
                      <a:pt x="15" y="0"/>
                    </a:moveTo>
                    <a:lnTo>
                      <a:pt x="16" y="0"/>
                    </a:lnTo>
                    <a:lnTo>
                      <a:pt x="16" y="15"/>
                    </a:lnTo>
                    <a:lnTo>
                      <a:pt x="28" y="15"/>
                    </a:lnTo>
                    <a:lnTo>
                      <a:pt x="28" y="18"/>
                    </a:lnTo>
                    <a:lnTo>
                      <a:pt x="16" y="18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5"/>
                    </a:lnTo>
                    <a:lnTo>
                      <a:pt x="21" y="55"/>
                    </a:lnTo>
                    <a:lnTo>
                      <a:pt x="25" y="55"/>
                    </a:lnTo>
                    <a:lnTo>
                      <a:pt x="26" y="52"/>
                    </a:lnTo>
                    <a:lnTo>
                      <a:pt x="29" y="52"/>
                    </a:lnTo>
                    <a:lnTo>
                      <a:pt x="26" y="57"/>
                    </a:lnTo>
                    <a:lnTo>
                      <a:pt x="25" y="60"/>
                    </a:lnTo>
                    <a:lnTo>
                      <a:pt x="20" y="62"/>
                    </a:lnTo>
                    <a:lnTo>
                      <a:pt x="16" y="62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8" y="57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11" y="6"/>
                    </a:lnTo>
                    <a:lnTo>
                      <a:pt x="13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63"/>
              <p:cNvSpPr>
                <a:spLocks noEditPoints="1"/>
              </p:cNvSpPr>
              <p:nvPr/>
            </p:nvSpPr>
            <p:spPr bwMode="auto">
              <a:xfrm>
                <a:off x="6699249" y="5626099"/>
                <a:ext cx="69850" cy="77788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9" y="11"/>
                  </a:cxn>
                  <a:cxn ang="0">
                    <a:pos x="8" y="16"/>
                  </a:cxn>
                  <a:cxn ang="0">
                    <a:pos x="8" y="21"/>
                  </a:cxn>
                  <a:cxn ang="0">
                    <a:pos x="8" y="28"/>
                  </a:cxn>
                  <a:cxn ang="0">
                    <a:pos x="9" y="34"/>
                  </a:cxn>
                  <a:cxn ang="0">
                    <a:pos x="13" y="39"/>
                  </a:cxn>
                  <a:cxn ang="0">
                    <a:pos x="16" y="42"/>
                  </a:cxn>
                  <a:cxn ang="0">
                    <a:pos x="19" y="46"/>
                  </a:cxn>
                  <a:cxn ang="0">
                    <a:pos x="22" y="46"/>
                  </a:cxn>
                  <a:cxn ang="0">
                    <a:pos x="27" y="46"/>
                  </a:cxn>
                  <a:cxn ang="0">
                    <a:pos x="32" y="42"/>
                  </a:cxn>
                  <a:cxn ang="0">
                    <a:pos x="34" y="39"/>
                  </a:cxn>
                  <a:cxn ang="0">
                    <a:pos x="34" y="34"/>
                  </a:cxn>
                  <a:cxn ang="0">
                    <a:pos x="36" y="28"/>
                  </a:cxn>
                  <a:cxn ang="0">
                    <a:pos x="34" y="21"/>
                  </a:cxn>
                  <a:cxn ang="0">
                    <a:pos x="32" y="15"/>
                  </a:cxn>
                  <a:cxn ang="0">
                    <a:pos x="29" y="8"/>
                  </a:cxn>
                  <a:cxn ang="0">
                    <a:pos x="27" y="7"/>
                  </a:cxn>
                  <a:cxn ang="0">
                    <a:pos x="24" y="5"/>
                  </a:cxn>
                  <a:cxn ang="0">
                    <a:pos x="19" y="3"/>
                  </a:cxn>
                  <a:cxn ang="0">
                    <a:pos x="21" y="0"/>
                  </a:cxn>
                  <a:cxn ang="0">
                    <a:pos x="27" y="2"/>
                  </a:cxn>
                  <a:cxn ang="0">
                    <a:pos x="34" y="5"/>
                  </a:cxn>
                  <a:cxn ang="0">
                    <a:pos x="39" y="8"/>
                  </a:cxn>
                  <a:cxn ang="0">
                    <a:pos x="42" y="13"/>
                  </a:cxn>
                  <a:cxn ang="0">
                    <a:pos x="44" y="18"/>
                  </a:cxn>
                  <a:cxn ang="0">
                    <a:pos x="44" y="24"/>
                  </a:cxn>
                  <a:cxn ang="0">
                    <a:pos x="44" y="31"/>
                  </a:cxn>
                  <a:cxn ang="0">
                    <a:pos x="40" y="36"/>
                  </a:cxn>
                  <a:cxn ang="0">
                    <a:pos x="37" y="42"/>
                  </a:cxn>
                  <a:cxn ang="0">
                    <a:pos x="32" y="46"/>
                  </a:cxn>
                  <a:cxn ang="0">
                    <a:pos x="27" y="49"/>
                  </a:cxn>
                  <a:cxn ang="0">
                    <a:pos x="21" y="49"/>
                  </a:cxn>
                  <a:cxn ang="0">
                    <a:pos x="14" y="49"/>
                  </a:cxn>
                  <a:cxn ang="0">
                    <a:pos x="9" y="46"/>
                  </a:cxn>
                  <a:cxn ang="0">
                    <a:pos x="5" y="41"/>
                  </a:cxn>
                  <a:cxn ang="0">
                    <a:pos x="1" y="36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0" y="20"/>
                  </a:cxn>
                  <a:cxn ang="0">
                    <a:pos x="3" y="13"/>
                  </a:cxn>
                  <a:cxn ang="0">
                    <a:pos x="6" y="8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44" h="49">
                    <a:moveTo>
                      <a:pt x="19" y="3"/>
                    </a:moveTo>
                    <a:lnTo>
                      <a:pt x="14" y="5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8" y="16"/>
                    </a:lnTo>
                    <a:lnTo>
                      <a:pt x="8" y="21"/>
                    </a:lnTo>
                    <a:lnTo>
                      <a:pt x="8" y="28"/>
                    </a:lnTo>
                    <a:lnTo>
                      <a:pt x="9" y="34"/>
                    </a:lnTo>
                    <a:lnTo>
                      <a:pt x="13" y="39"/>
                    </a:lnTo>
                    <a:lnTo>
                      <a:pt x="16" y="42"/>
                    </a:lnTo>
                    <a:lnTo>
                      <a:pt x="19" y="46"/>
                    </a:lnTo>
                    <a:lnTo>
                      <a:pt x="22" y="46"/>
                    </a:lnTo>
                    <a:lnTo>
                      <a:pt x="27" y="46"/>
                    </a:lnTo>
                    <a:lnTo>
                      <a:pt x="32" y="42"/>
                    </a:lnTo>
                    <a:lnTo>
                      <a:pt x="34" y="39"/>
                    </a:lnTo>
                    <a:lnTo>
                      <a:pt x="34" y="34"/>
                    </a:lnTo>
                    <a:lnTo>
                      <a:pt x="36" y="28"/>
                    </a:lnTo>
                    <a:lnTo>
                      <a:pt x="34" y="21"/>
                    </a:lnTo>
                    <a:lnTo>
                      <a:pt x="32" y="15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19" y="3"/>
                    </a:lnTo>
                    <a:close/>
                    <a:moveTo>
                      <a:pt x="21" y="0"/>
                    </a:moveTo>
                    <a:lnTo>
                      <a:pt x="27" y="2"/>
                    </a:lnTo>
                    <a:lnTo>
                      <a:pt x="34" y="5"/>
                    </a:lnTo>
                    <a:lnTo>
                      <a:pt x="39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4" y="24"/>
                    </a:lnTo>
                    <a:lnTo>
                      <a:pt x="44" y="31"/>
                    </a:lnTo>
                    <a:lnTo>
                      <a:pt x="40" y="36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49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64"/>
              <p:cNvSpPr>
                <a:spLocks/>
              </p:cNvSpPr>
              <p:nvPr/>
            </p:nvSpPr>
            <p:spPr bwMode="auto">
              <a:xfrm>
                <a:off x="6777037" y="5626099"/>
                <a:ext cx="53975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0"/>
                  </a:cxn>
                  <a:cxn ang="0">
                    <a:pos x="16" y="13"/>
                  </a:cxn>
                  <a:cxn ang="0">
                    <a:pos x="19" y="7"/>
                  </a:cxn>
                  <a:cxn ang="0">
                    <a:pos x="22" y="2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2" y="3"/>
                  </a:cxn>
                  <a:cxn ang="0">
                    <a:pos x="34" y="5"/>
                  </a:cxn>
                  <a:cxn ang="0">
                    <a:pos x="34" y="7"/>
                  </a:cxn>
                  <a:cxn ang="0">
                    <a:pos x="34" y="10"/>
                  </a:cxn>
                  <a:cxn ang="0">
                    <a:pos x="32" y="11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7" y="11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21" y="10"/>
                  </a:cxn>
                  <a:cxn ang="0">
                    <a:pos x="17" y="13"/>
                  </a:cxn>
                  <a:cxn ang="0">
                    <a:pos x="16" y="16"/>
                  </a:cxn>
                  <a:cxn ang="0">
                    <a:pos x="16" y="37"/>
                  </a:cxn>
                  <a:cxn ang="0">
                    <a:pos x="16" y="41"/>
                  </a:cxn>
                  <a:cxn ang="0">
                    <a:pos x="16" y="44"/>
                  </a:cxn>
                  <a:cxn ang="0">
                    <a:pos x="19" y="46"/>
                  </a:cxn>
                  <a:cxn ang="0">
                    <a:pos x="21" y="47"/>
                  </a:cxn>
                  <a:cxn ang="0">
                    <a:pos x="24" y="47"/>
                  </a:cxn>
                  <a:cxn ang="0">
                    <a:pos x="24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4" y="46"/>
                  </a:cxn>
                  <a:cxn ang="0">
                    <a:pos x="6" y="44"/>
                  </a:cxn>
                  <a:cxn ang="0">
                    <a:pos x="6" y="42"/>
                  </a:cxn>
                  <a:cxn ang="0">
                    <a:pos x="6" y="41"/>
                  </a:cxn>
                  <a:cxn ang="0">
                    <a:pos x="6" y="37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1"/>
                  </a:cxn>
                  <a:cxn ang="0">
                    <a:pos x="6" y="10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4" h="49">
                    <a:moveTo>
                      <a:pt x="13" y="0"/>
                    </a:moveTo>
                    <a:lnTo>
                      <a:pt x="16" y="0"/>
                    </a:lnTo>
                    <a:lnTo>
                      <a:pt x="16" y="13"/>
                    </a:lnTo>
                    <a:lnTo>
                      <a:pt x="19" y="7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1" y="10"/>
                    </a:lnTo>
                    <a:lnTo>
                      <a:pt x="17" y="13"/>
                    </a:lnTo>
                    <a:lnTo>
                      <a:pt x="16" y="16"/>
                    </a:lnTo>
                    <a:lnTo>
                      <a:pt x="16" y="37"/>
                    </a:lnTo>
                    <a:lnTo>
                      <a:pt x="16" y="41"/>
                    </a:lnTo>
                    <a:lnTo>
                      <a:pt x="16" y="44"/>
                    </a:lnTo>
                    <a:lnTo>
                      <a:pt x="19" y="46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7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65"/>
              <p:cNvSpPr>
                <a:spLocks/>
              </p:cNvSpPr>
              <p:nvPr/>
            </p:nvSpPr>
            <p:spPr bwMode="auto">
              <a:xfrm>
                <a:off x="6838949" y="5626099"/>
                <a:ext cx="49213" cy="777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2" y="3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4" y="10"/>
                  </a:cxn>
                  <a:cxn ang="0">
                    <a:pos x="22" y="7"/>
                  </a:cxn>
                  <a:cxn ang="0">
                    <a:pos x="19" y="5"/>
                  </a:cxn>
                  <a:cxn ang="0">
                    <a:pos x="14" y="3"/>
                  </a:cxn>
                  <a:cxn ang="0">
                    <a:pos x="11" y="5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9" y="16"/>
                  </a:cxn>
                  <a:cxn ang="0">
                    <a:pos x="14" y="20"/>
                  </a:cxn>
                  <a:cxn ang="0">
                    <a:pos x="21" y="23"/>
                  </a:cxn>
                  <a:cxn ang="0">
                    <a:pos x="27" y="26"/>
                  </a:cxn>
                  <a:cxn ang="0">
                    <a:pos x="31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9"/>
                  </a:cxn>
                  <a:cxn ang="0">
                    <a:pos x="6" y="47"/>
                  </a:cxn>
                  <a:cxn ang="0">
                    <a:pos x="3" y="47"/>
                  </a:cxn>
                  <a:cxn ang="0">
                    <a:pos x="1" y="47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1" y="33"/>
                  </a:cxn>
                  <a:cxn ang="0">
                    <a:pos x="3" y="39"/>
                  </a:cxn>
                  <a:cxn ang="0">
                    <a:pos x="6" y="42"/>
                  </a:cxn>
                  <a:cxn ang="0">
                    <a:pos x="11" y="46"/>
                  </a:cxn>
                  <a:cxn ang="0">
                    <a:pos x="16" y="46"/>
                  </a:cxn>
                  <a:cxn ang="0">
                    <a:pos x="19" y="46"/>
                  </a:cxn>
                  <a:cxn ang="0">
                    <a:pos x="21" y="44"/>
                  </a:cxn>
                  <a:cxn ang="0">
                    <a:pos x="22" y="42"/>
                  </a:cxn>
                  <a:cxn ang="0">
                    <a:pos x="24" y="39"/>
                  </a:cxn>
                  <a:cxn ang="0">
                    <a:pos x="22" y="36"/>
                  </a:cxn>
                  <a:cxn ang="0">
                    <a:pos x="21" y="33"/>
                  </a:cxn>
                  <a:cxn ang="0">
                    <a:pos x="18" y="31"/>
                  </a:cxn>
                  <a:cxn ang="0">
                    <a:pos x="11" y="28"/>
                  </a:cxn>
                  <a:cxn ang="0">
                    <a:pos x="6" y="24"/>
                  </a:cxn>
                  <a:cxn ang="0">
                    <a:pos x="3" y="21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1" y="8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4" y="0"/>
                  </a:cxn>
                </a:cxnLst>
                <a:rect l="0" t="0" r="r" b="b"/>
                <a:pathLst>
                  <a:path w="31" h="49">
                    <a:moveTo>
                      <a:pt x="14" y="0"/>
                    </a:moveTo>
                    <a:lnTo>
                      <a:pt x="18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4" y="20"/>
                    </a:lnTo>
                    <a:lnTo>
                      <a:pt x="21" y="23"/>
                    </a:lnTo>
                    <a:lnTo>
                      <a:pt x="27" y="26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6" y="46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3" y="39"/>
                    </a:lnTo>
                    <a:lnTo>
                      <a:pt x="6" y="42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2" y="42"/>
                    </a:lnTo>
                    <a:lnTo>
                      <a:pt x="24" y="39"/>
                    </a:lnTo>
                    <a:lnTo>
                      <a:pt x="22" y="36"/>
                    </a:lnTo>
                    <a:lnTo>
                      <a:pt x="21" y="33"/>
                    </a:lnTo>
                    <a:lnTo>
                      <a:pt x="18" y="31"/>
                    </a:lnTo>
                    <a:lnTo>
                      <a:pt x="11" y="28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66"/>
              <p:cNvSpPr>
                <a:spLocks noEditPoints="1"/>
              </p:cNvSpPr>
              <p:nvPr/>
            </p:nvSpPr>
            <p:spPr bwMode="auto">
              <a:xfrm>
                <a:off x="7612062" y="5318124"/>
                <a:ext cx="85725" cy="111125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3" y="3"/>
                  </a:cxn>
                  <a:cxn ang="0">
                    <a:pos x="19" y="5"/>
                  </a:cxn>
                  <a:cxn ang="0">
                    <a:pos x="19" y="34"/>
                  </a:cxn>
                  <a:cxn ang="0">
                    <a:pos x="24" y="34"/>
                  </a:cxn>
                  <a:cxn ang="0">
                    <a:pos x="28" y="34"/>
                  </a:cxn>
                  <a:cxn ang="0">
                    <a:pos x="33" y="34"/>
                  </a:cxn>
                  <a:cxn ang="0">
                    <a:pos x="37" y="31"/>
                  </a:cxn>
                  <a:cxn ang="0">
                    <a:pos x="41" y="26"/>
                  </a:cxn>
                  <a:cxn ang="0">
                    <a:pos x="41" y="20"/>
                  </a:cxn>
                  <a:cxn ang="0">
                    <a:pos x="41" y="15"/>
                  </a:cxn>
                  <a:cxn ang="0">
                    <a:pos x="39" y="11"/>
                  </a:cxn>
                  <a:cxn ang="0">
                    <a:pos x="37" y="8"/>
                  </a:cxn>
                  <a:cxn ang="0">
                    <a:pos x="34" y="5"/>
                  </a:cxn>
                  <a:cxn ang="0">
                    <a:pos x="31" y="3"/>
                  </a:cxn>
                  <a:cxn ang="0">
                    <a:pos x="26" y="3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1" y="2"/>
                  </a:cxn>
                  <a:cxn ang="0">
                    <a:pos x="46" y="5"/>
                  </a:cxn>
                  <a:cxn ang="0">
                    <a:pos x="49" y="8"/>
                  </a:cxn>
                  <a:cxn ang="0">
                    <a:pos x="52" y="13"/>
                  </a:cxn>
                  <a:cxn ang="0">
                    <a:pos x="54" y="20"/>
                  </a:cxn>
                  <a:cxn ang="0">
                    <a:pos x="52" y="25"/>
                  </a:cxn>
                  <a:cxn ang="0">
                    <a:pos x="50" y="29"/>
                  </a:cxn>
                  <a:cxn ang="0">
                    <a:pos x="47" y="33"/>
                  </a:cxn>
                  <a:cxn ang="0">
                    <a:pos x="44" y="36"/>
                  </a:cxn>
                  <a:cxn ang="0">
                    <a:pos x="37" y="38"/>
                  </a:cxn>
                  <a:cxn ang="0">
                    <a:pos x="31" y="38"/>
                  </a:cxn>
                  <a:cxn ang="0">
                    <a:pos x="26" y="38"/>
                  </a:cxn>
                  <a:cxn ang="0">
                    <a:pos x="19" y="36"/>
                  </a:cxn>
                  <a:cxn ang="0">
                    <a:pos x="19" y="57"/>
                  </a:cxn>
                  <a:cxn ang="0">
                    <a:pos x="19" y="62"/>
                  </a:cxn>
                  <a:cxn ang="0">
                    <a:pos x="19" y="64"/>
                  </a:cxn>
                  <a:cxn ang="0">
                    <a:pos x="21" y="65"/>
                  </a:cxn>
                  <a:cxn ang="0">
                    <a:pos x="23" y="69"/>
                  </a:cxn>
                  <a:cxn ang="0">
                    <a:pos x="26" y="69"/>
                  </a:cxn>
                  <a:cxn ang="0">
                    <a:pos x="29" y="69"/>
                  </a:cxn>
                  <a:cxn ang="0">
                    <a:pos x="29" y="70"/>
                  </a:cxn>
                  <a:cxn ang="0">
                    <a:pos x="0" y="70"/>
                  </a:cxn>
                  <a:cxn ang="0">
                    <a:pos x="0" y="69"/>
                  </a:cxn>
                  <a:cxn ang="0">
                    <a:pos x="3" y="69"/>
                  </a:cxn>
                  <a:cxn ang="0">
                    <a:pos x="6" y="67"/>
                  </a:cxn>
                  <a:cxn ang="0">
                    <a:pos x="10" y="65"/>
                  </a:cxn>
                  <a:cxn ang="0">
                    <a:pos x="10" y="62"/>
                  </a:cxn>
                  <a:cxn ang="0">
                    <a:pos x="10" y="57"/>
                  </a:cxn>
                  <a:cxn ang="0">
                    <a:pos x="10" y="11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8" y="3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4" h="70">
                    <a:moveTo>
                      <a:pt x="26" y="3"/>
                    </a:moveTo>
                    <a:lnTo>
                      <a:pt x="23" y="3"/>
                    </a:lnTo>
                    <a:lnTo>
                      <a:pt x="19" y="5"/>
                    </a:lnTo>
                    <a:lnTo>
                      <a:pt x="19" y="34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3" y="34"/>
                    </a:lnTo>
                    <a:lnTo>
                      <a:pt x="37" y="31"/>
                    </a:lnTo>
                    <a:lnTo>
                      <a:pt x="41" y="26"/>
                    </a:lnTo>
                    <a:lnTo>
                      <a:pt x="41" y="20"/>
                    </a:lnTo>
                    <a:lnTo>
                      <a:pt x="41" y="15"/>
                    </a:lnTo>
                    <a:lnTo>
                      <a:pt x="39" y="11"/>
                    </a:lnTo>
                    <a:lnTo>
                      <a:pt x="37" y="8"/>
                    </a:lnTo>
                    <a:lnTo>
                      <a:pt x="34" y="5"/>
                    </a:lnTo>
                    <a:lnTo>
                      <a:pt x="31" y="3"/>
                    </a:lnTo>
                    <a:lnTo>
                      <a:pt x="26" y="3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6" y="5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4" y="20"/>
                    </a:lnTo>
                    <a:lnTo>
                      <a:pt x="52" y="25"/>
                    </a:lnTo>
                    <a:lnTo>
                      <a:pt x="50" y="29"/>
                    </a:lnTo>
                    <a:lnTo>
                      <a:pt x="47" y="33"/>
                    </a:lnTo>
                    <a:lnTo>
                      <a:pt x="44" y="36"/>
                    </a:lnTo>
                    <a:lnTo>
                      <a:pt x="37" y="38"/>
                    </a:lnTo>
                    <a:lnTo>
                      <a:pt x="31" y="38"/>
                    </a:lnTo>
                    <a:lnTo>
                      <a:pt x="26" y="38"/>
                    </a:lnTo>
                    <a:lnTo>
                      <a:pt x="19" y="36"/>
                    </a:lnTo>
                    <a:lnTo>
                      <a:pt x="19" y="57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21" y="65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29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6" y="67"/>
                    </a:lnTo>
                    <a:lnTo>
                      <a:pt x="10" y="65"/>
                    </a:lnTo>
                    <a:lnTo>
                      <a:pt x="10" y="62"/>
                    </a:lnTo>
                    <a:lnTo>
                      <a:pt x="10" y="57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67"/>
              <p:cNvSpPr>
                <a:spLocks noEditPoints="1"/>
              </p:cNvSpPr>
              <p:nvPr/>
            </p:nvSpPr>
            <p:spPr bwMode="auto">
              <a:xfrm>
                <a:off x="7707312" y="5351462"/>
                <a:ext cx="65088" cy="7778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5" y="25"/>
                  </a:cxn>
                  <a:cxn ang="0">
                    <a:pos x="10" y="30"/>
                  </a:cxn>
                  <a:cxn ang="0">
                    <a:pos x="8" y="34"/>
                  </a:cxn>
                  <a:cxn ang="0">
                    <a:pos x="10" y="41"/>
                  </a:cxn>
                  <a:cxn ang="0">
                    <a:pos x="15" y="43"/>
                  </a:cxn>
                  <a:cxn ang="0">
                    <a:pos x="21" y="41"/>
                  </a:cxn>
                  <a:cxn ang="0">
                    <a:pos x="26" y="21"/>
                  </a:cxn>
                  <a:cxn ang="0">
                    <a:pos x="25" y="2"/>
                  </a:cxn>
                  <a:cxn ang="0">
                    <a:pos x="31" y="5"/>
                  </a:cxn>
                  <a:cxn ang="0">
                    <a:pos x="34" y="12"/>
                  </a:cxn>
                  <a:cxn ang="0">
                    <a:pos x="34" y="33"/>
                  </a:cxn>
                  <a:cxn ang="0">
                    <a:pos x="34" y="41"/>
                  </a:cxn>
                  <a:cxn ang="0">
                    <a:pos x="36" y="43"/>
                  </a:cxn>
                  <a:cxn ang="0">
                    <a:pos x="39" y="41"/>
                  </a:cxn>
                  <a:cxn ang="0">
                    <a:pos x="41" y="43"/>
                  </a:cxn>
                  <a:cxn ang="0">
                    <a:pos x="34" y="49"/>
                  </a:cxn>
                  <a:cxn ang="0">
                    <a:pos x="30" y="49"/>
                  </a:cxn>
                  <a:cxn ang="0">
                    <a:pos x="26" y="46"/>
                  </a:cxn>
                  <a:cxn ang="0">
                    <a:pos x="21" y="44"/>
                  </a:cxn>
                  <a:cxn ang="0">
                    <a:pos x="17" y="48"/>
                  </a:cxn>
                  <a:cxn ang="0">
                    <a:pos x="10" y="49"/>
                  </a:cxn>
                  <a:cxn ang="0">
                    <a:pos x="3" y="46"/>
                  </a:cxn>
                  <a:cxn ang="0">
                    <a:pos x="0" y="38"/>
                  </a:cxn>
                  <a:cxn ang="0">
                    <a:pos x="2" y="31"/>
                  </a:cxn>
                  <a:cxn ang="0">
                    <a:pos x="8" y="25"/>
                  </a:cxn>
                  <a:cxn ang="0">
                    <a:pos x="18" y="21"/>
                  </a:cxn>
                  <a:cxn ang="0">
                    <a:pos x="26" y="17"/>
                  </a:cxn>
                  <a:cxn ang="0">
                    <a:pos x="25" y="8"/>
                  </a:cxn>
                  <a:cxn ang="0">
                    <a:pos x="21" y="5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10" y="13"/>
                  </a:cxn>
                  <a:cxn ang="0">
                    <a:pos x="10" y="17"/>
                  </a:cxn>
                  <a:cxn ang="0">
                    <a:pos x="7" y="18"/>
                  </a:cxn>
                  <a:cxn ang="0">
                    <a:pos x="3" y="17"/>
                  </a:cxn>
                  <a:cxn ang="0">
                    <a:pos x="2" y="13"/>
                  </a:cxn>
                  <a:cxn ang="0">
                    <a:pos x="7" y="5"/>
                  </a:cxn>
                  <a:cxn ang="0">
                    <a:pos x="13" y="2"/>
                  </a:cxn>
                </a:cxnLst>
                <a:rect l="0" t="0" r="r" b="b"/>
                <a:pathLst>
                  <a:path w="41" h="49">
                    <a:moveTo>
                      <a:pt x="26" y="21"/>
                    </a:moveTo>
                    <a:lnTo>
                      <a:pt x="21" y="23"/>
                    </a:lnTo>
                    <a:lnTo>
                      <a:pt x="18" y="25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10" y="41"/>
                    </a:lnTo>
                    <a:lnTo>
                      <a:pt x="13" y="43"/>
                    </a:lnTo>
                    <a:lnTo>
                      <a:pt x="15" y="43"/>
                    </a:lnTo>
                    <a:lnTo>
                      <a:pt x="18" y="43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6" y="21"/>
                    </a:lnTo>
                    <a:close/>
                    <a:moveTo>
                      <a:pt x="18" y="0"/>
                    </a:moveTo>
                    <a:lnTo>
                      <a:pt x="25" y="2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33" y="8"/>
                    </a:lnTo>
                    <a:lnTo>
                      <a:pt x="34" y="12"/>
                    </a:lnTo>
                    <a:lnTo>
                      <a:pt x="34" y="17"/>
                    </a:lnTo>
                    <a:lnTo>
                      <a:pt x="34" y="33"/>
                    </a:lnTo>
                    <a:lnTo>
                      <a:pt x="34" y="38"/>
                    </a:lnTo>
                    <a:lnTo>
                      <a:pt x="34" y="41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41" y="39"/>
                    </a:lnTo>
                    <a:lnTo>
                      <a:pt x="41" y="43"/>
                    </a:lnTo>
                    <a:lnTo>
                      <a:pt x="38" y="46"/>
                    </a:lnTo>
                    <a:lnTo>
                      <a:pt x="34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6" y="41"/>
                    </a:lnTo>
                    <a:lnTo>
                      <a:pt x="21" y="44"/>
                    </a:lnTo>
                    <a:lnTo>
                      <a:pt x="18" y="48"/>
                    </a:lnTo>
                    <a:lnTo>
                      <a:pt x="17" y="48"/>
                    </a:lnTo>
                    <a:lnTo>
                      <a:pt x="13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3" y="28"/>
                    </a:lnTo>
                    <a:lnTo>
                      <a:pt x="8" y="25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7" y="4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68"/>
              <p:cNvSpPr>
                <a:spLocks noEditPoints="1"/>
              </p:cNvSpPr>
              <p:nvPr/>
            </p:nvSpPr>
            <p:spPr bwMode="auto">
              <a:xfrm>
                <a:off x="7781924" y="5313362"/>
                <a:ext cx="34925" cy="115888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7" y="70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3"/>
                  </a:cxn>
                  <a:cxn ang="0">
                    <a:pos x="0" y="73"/>
                  </a:cxn>
                  <a:cxn ang="0">
                    <a:pos x="0" y="72"/>
                  </a:cxn>
                  <a:cxn ang="0">
                    <a:pos x="2" y="72"/>
                  </a:cxn>
                  <a:cxn ang="0">
                    <a:pos x="4" y="70"/>
                  </a:cxn>
                  <a:cxn ang="0">
                    <a:pos x="5" y="68"/>
                  </a:cxn>
                  <a:cxn ang="0">
                    <a:pos x="7" y="65"/>
                  </a:cxn>
                  <a:cxn ang="0">
                    <a:pos x="7" y="62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34"/>
                  </a:cxn>
                  <a:cxn ang="0">
                    <a:pos x="5" y="31"/>
                  </a:cxn>
                  <a:cxn ang="0">
                    <a:pos x="4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4" y="24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4" y="11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7" y="10"/>
                  </a:cxn>
                  <a:cxn ang="0">
                    <a:pos x="5" y="8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22" h="73">
                    <a:moveTo>
                      <a:pt x="14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7" y="70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3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4" y="70"/>
                    </a:lnTo>
                    <a:lnTo>
                      <a:pt x="5" y="68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7" y="44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4" y="24"/>
                    </a:lnTo>
                    <a:close/>
                    <a:moveTo>
                      <a:pt x="10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9"/>
              <p:cNvSpPr>
                <a:spLocks/>
              </p:cNvSpPr>
              <p:nvPr/>
            </p:nvSpPr>
            <p:spPr bwMode="auto">
              <a:xfrm>
                <a:off x="7824787" y="5351462"/>
                <a:ext cx="50800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7" y="7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2" y="7"/>
                  </a:cxn>
                  <a:cxn ang="0">
                    <a:pos x="32" y="10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9" y="13"/>
                  </a:cxn>
                  <a:cxn ang="0">
                    <a:pos x="27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1" y="8"/>
                  </a:cxn>
                  <a:cxn ang="0">
                    <a:pos x="19" y="10"/>
                  </a:cxn>
                  <a:cxn ang="0">
                    <a:pos x="17" y="13"/>
                  </a:cxn>
                  <a:cxn ang="0">
                    <a:pos x="14" y="17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4"/>
                  </a:cxn>
                  <a:cxn ang="0">
                    <a:pos x="17" y="46"/>
                  </a:cxn>
                  <a:cxn ang="0">
                    <a:pos x="19" y="48"/>
                  </a:cxn>
                  <a:cxn ang="0">
                    <a:pos x="22" y="48"/>
                  </a:cxn>
                  <a:cxn ang="0">
                    <a:pos x="22" y="49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4" y="46"/>
                  </a:cxn>
                  <a:cxn ang="0">
                    <a:pos x="4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2" h="49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7" y="7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7" y="13"/>
                    </a:lnTo>
                    <a:lnTo>
                      <a:pt x="14" y="17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4"/>
                    </a:lnTo>
                    <a:lnTo>
                      <a:pt x="17" y="46"/>
                    </a:lnTo>
                    <a:lnTo>
                      <a:pt x="19" y="48"/>
                    </a:lnTo>
                    <a:lnTo>
                      <a:pt x="22" y="48"/>
                    </a:lnTo>
                    <a:lnTo>
                      <a:pt x="22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70"/>
              <p:cNvSpPr>
                <a:spLocks/>
              </p:cNvSpPr>
              <p:nvPr/>
            </p:nvSpPr>
            <p:spPr bwMode="auto">
              <a:xfrm>
                <a:off x="7875587" y="5354637"/>
                <a:ext cx="119063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28" y="34"/>
                  </a:cxn>
                  <a:cxn ang="0">
                    <a:pos x="38" y="13"/>
                  </a:cxn>
                  <a:cxn ang="0">
                    <a:pos x="34" y="6"/>
                  </a:cxn>
                  <a:cxn ang="0">
                    <a:pos x="34" y="3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28" y="2"/>
                  </a:cxn>
                  <a:cxn ang="0">
                    <a:pos x="28" y="0"/>
                  </a:cxn>
                  <a:cxn ang="0">
                    <a:pos x="49" y="0"/>
                  </a:cxn>
                  <a:cxn ang="0">
                    <a:pos x="49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56" y="34"/>
                  </a:cxn>
                  <a:cxn ang="0">
                    <a:pos x="65" y="8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4" y="2"/>
                  </a:cxn>
                  <a:cxn ang="0">
                    <a:pos x="62" y="2"/>
                  </a:cxn>
                  <a:cxn ang="0">
                    <a:pos x="62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3" y="2"/>
                  </a:cxn>
                  <a:cxn ang="0">
                    <a:pos x="70" y="5"/>
                  </a:cxn>
                  <a:cxn ang="0">
                    <a:pos x="69" y="8"/>
                  </a:cxn>
                  <a:cxn ang="0">
                    <a:pos x="56" y="47"/>
                  </a:cxn>
                  <a:cxn ang="0">
                    <a:pos x="52" y="47"/>
                  </a:cxn>
                  <a:cxn ang="0">
                    <a:pos x="39" y="16"/>
                  </a:cxn>
                  <a:cxn ang="0">
                    <a:pos x="25" y="47"/>
                  </a:cxn>
                  <a:cxn ang="0">
                    <a:pos x="23" y="47"/>
                  </a:cxn>
                  <a:cxn ang="0">
                    <a:pos x="8" y="8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5" h="47">
                    <a:moveTo>
                      <a:pt x="0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28" y="34"/>
                    </a:lnTo>
                    <a:lnTo>
                      <a:pt x="38" y="13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56" y="34"/>
                    </a:lnTo>
                    <a:lnTo>
                      <a:pt x="65" y="8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0" y="5"/>
                    </a:lnTo>
                    <a:lnTo>
                      <a:pt x="69" y="8"/>
                    </a:lnTo>
                    <a:lnTo>
                      <a:pt x="56" y="47"/>
                    </a:lnTo>
                    <a:lnTo>
                      <a:pt x="52" y="47"/>
                    </a:lnTo>
                    <a:lnTo>
                      <a:pt x="39" y="16"/>
                    </a:lnTo>
                    <a:lnTo>
                      <a:pt x="25" y="47"/>
                    </a:lnTo>
                    <a:lnTo>
                      <a:pt x="23" y="47"/>
                    </a:lnTo>
                    <a:lnTo>
                      <a:pt x="8" y="8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71"/>
              <p:cNvSpPr>
                <a:spLocks noEditPoints="1"/>
              </p:cNvSpPr>
              <p:nvPr/>
            </p:nvSpPr>
            <p:spPr bwMode="auto">
              <a:xfrm>
                <a:off x="8002587" y="5313362"/>
                <a:ext cx="33338" cy="115888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6" y="70"/>
                  </a:cxn>
                  <a:cxn ang="0">
                    <a:pos x="18" y="72"/>
                  </a:cxn>
                  <a:cxn ang="0">
                    <a:pos x="21" y="72"/>
                  </a:cxn>
                  <a:cxn ang="0">
                    <a:pos x="21" y="73"/>
                  </a:cxn>
                  <a:cxn ang="0">
                    <a:pos x="0" y="73"/>
                  </a:cxn>
                  <a:cxn ang="0">
                    <a:pos x="0" y="72"/>
                  </a:cxn>
                  <a:cxn ang="0">
                    <a:pos x="2" y="72"/>
                  </a:cxn>
                  <a:cxn ang="0">
                    <a:pos x="3" y="70"/>
                  </a:cxn>
                  <a:cxn ang="0">
                    <a:pos x="5" y="68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44"/>
                  </a:cxn>
                  <a:cxn ang="0">
                    <a:pos x="6" y="37"/>
                  </a:cxn>
                  <a:cxn ang="0">
                    <a:pos x="5" y="34"/>
                  </a:cxn>
                  <a:cxn ang="0">
                    <a:pos x="5" y="31"/>
                  </a:cxn>
                  <a:cxn ang="0">
                    <a:pos x="3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3" y="24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3">
                    <a:moveTo>
                      <a:pt x="13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21" y="72"/>
                    </a:lnTo>
                    <a:lnTo>
                      <a:pt x="21" y="73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5" y="68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44"/>
                    </a:lnTo>
                    <a:lnTo>
                      <a:pt x="6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3" y="24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372"/>
              <p:cNvSpPr>
                <a:spLocks/>
              </p:cNvSpPr>
              <p:nvPr/>
            </p:nvSpPr>
            <p:spPr bwMode="auto">
              <a:xfrm>
                <a:off x="8048624" y="5351462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5" y="4"/>
                  </a:cxn>
                  <a:cxn ang="0">
                    <a:pos x="25" y="4"/>
                  </a:cxn>
                  <a:cxn ang="0">
                    <a:pos x="26" y="2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17"/>
                  </a:cxn>
                  <a:cxn ang="0">
                    <a:pos x="28" y="17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20" y="5"/>
                  </a:cxn>
                  <a:cxn ang="0">
                    <a:pos x="15" y="4"/>
                  </a:cxn>
                  <a:cxn ang="0">
                    <a:pos x="12" y="5"/>
                  </a:cxn>
                  <a:cxn ang="0">
                    <a:pos x="10" y="5"/>
                  </a:cxn>
                  <a:cxn ang="0">
                    <a:pos x="8" y="8"/>
                  </a:cxn>
                  <a:cxn ang="0">
                    <a:pos x="7" y="10"/>
                  </a:cxn>
                  <a:cxn ang="0">
                    <a:pos x="7" y="13"/>
                  </a:cxn>
                  <a:cxn ang="0">
                    <a:pos x="8" y="15"/>
                  </a:cxn>
                  <a:cxn ang="0">
                    <a:pos x="10" y="17"/>
                  </a:cxn>
                  <a:cxn ang="0">
                    <a:pos x="15" y="20"/>
                  </a:cxn>
                  <a:cxn ang="0">
                    <a:pos x="21" y="23"/>
                  </a:cxn>
                  <a:cxn ang="0">
                    <a:pos x="28" y="26"/>
                  </a:cxn>
                  <a:cxn ang="0">
                    <a:pos x="31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30" y="43"/>
                  </a:cxn>
                  <a:cxn ang="0">
                    <a:pos x="26" y="46"/>
                  </a:cxn>
                  <a:cxn ang="0">
                    <a:pos x="21" y="49"/>
                  </a:cxn>
                  <a:cxn ang="0">
                    <a:pos x="17" y="49"/>
                  </a:cxn>
                  <a:cxn ang="0">
                    <a:pos x="12" y="49"/>
                  </a:cxn>
                  <a:cxn ang="0">
                    <a:pos x="7" y="48"/>
                  </a:cxn>
                  <a:cxn ang="0">
                    <a:pos x="4" y="48"/>
                  </a:cxn>
                  <a:cxn ang="0">
                    <a:pos x="2" y="48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2" y="33"/>
                  </a:cxn>
                  <a:cxn ang="0">
                    <a:pos x="4" y="39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7" y="46"/>
                  </a:cxn>
                  <a:cxn ang="0">
                    <a:pos x="20" y="46"/>
                  </a:cxn>
                  <a:cxn ang="0">
                    <a:pos x="21" y="44"/>
                  </a:cxn>
                  <a:cxn ang="0">
                    <a:pos x="23" y="43"/>
                  </a:cxn>
                  <a:cxn ang="0">
                    <a:pos x="25" y="39"/>
                  </a:cxn>
                  <a:cxn ang="0">
                    <a:pos x="23" y="36"/>
                  </a:cxn>
                  <a:cxn ang="0">
                    <a:pos x="21" y="33"/>
                  </a:cxn>
                  <a:cxn ang="0">
                    <a:pos x="18" y="31"/>
                  </a:cxn>
                  <a:cxn ang="0">
                    <a:pos x="13" y="28"/>
                  </a:cxn>
                  <a:cxn ang="0">
                    <a:pos x="7" y="25"/>
                  </a:cxn>
                  <a:cxn ang="0">
                    <a:pos x="4" y="21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8" y="2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5" y="4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5" y="20"/>
                    </a:lnTo>
                    <a:lnTo>
                      <a:pt x="21" y="23"/>
                    </a:lnTo>
                    <a:lnTo>
                      <a:pt x="28" y="26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30" y="43"/>
                    </a:lnTo>
                    <a:lnTo>
                      <a:pt x="26" y="46"/>
                    </a:lnTo>
                    <a:lnTo>
                      <a:pt x="21" y="49"/>
                    </a:lnTo>
                    <a:lnTo>
                      <a:pt x="17" y="49"/>
                    </a:lnTo>
                    <a:lnTo>
                      <a:pt x="12" y="49"/>
                    </a:lnTo>
                    <a:lnTo>
                      <a:pt x="7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7" y="46"/>
                    </a:lnTo>
                    <a:lnTo>
                      <a:pt x="20" y="46"/>
                    </a:lnTo>
                    <a:lnTo>
                      <a:pt x="21" y="44"/>
                    </a:lnTo>
                    <a:lnTo>
                      <a:pt x="23" y="43"/>
                    </a:lnTo>
                    <a:lnTo>
                      <a:pt x="25" y="39"/>
                    </a:lnTo>
                    <a:lnTo>
                      <a:pt x="23" y="36"/>
                    </a:lnTo>
                    <a:lnTo>
                      <a:pt x="21" y="33"/>
                    </a:lnTo>
                    <a:lnTo>
                      <a:pt x="18" y="31"/>
                    </a:lnTo>
                    <a:lnTo>
                      <a:pt x="13" y="28"/>
                    </a:lnTo>
                    <a:lnTo>
                      <a:pt x="7" y="25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373"/>
              <p:cNvSpPr>
                <a:spLocks noEditPoints="1"/>
              </p:cNvSpPr>
              <p:nvPr/>
            </p:nvSpPr>
            <p:spPr bwMode="auto">
              <a:xfrm>
                <a:off x="8108949" y="5351462"/>
                <a:ext cx="61913" cy="77788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10" y="12"/>
                  </a:cxn>
                  <a:cxn ang="0">
                    <a:pos x="8" y="17"/>
                  </a:cxn>
                  <a:cxn ang="0">
                    <a:pos x="29" y="17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9" y="4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4" y="5"/>
                  </a:cxn>
                  <a:cxn ang="0">
                    <a:pos x="37" y="10"/>
                  </a:cxn>
                  <a:cxn ang="0">
                    <a:pos x="39" y="13"/>
                  </a:cxn>
                  <a:cxn ang="0">
                    <a:pos x="39" y="20"/>
                  </a:cxn>
                  <a:cxn ang="0">
                    <a:pos x="8" y="20"/>
                  </a:cxn>
                  <a:cxn ang="0">
                    <a:pos x="8" y="25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6" y="38"/>
                  </a:cxn>
                  <a:cxn ang="0">
                    <a:pos x="21" y="41"/>
                  </a:cxn>
                  <a:cxn ang="0">
                    <a:pos x="24" y="41"/>
                  </a:cxn>
                  <a:cxn ang="0">
                    <a:pos x="29" y="41"/>
                  </a:cxn>
                  <a:cxn ang="0">
                    <a:pos x="32" y="39"/>
                  </a:cxn>
                  <a:cxn ang="0">
                    <a:pos x="36" y="36"/>
                  </a:cxn>
                  <a:cxn ang="0">
                    <a:pos x="39" y="30"/>
                  </a:cxn>
                  <a:cxn ang="0">
                    <a:pos x="39" y="31"/>
                  </a:cxn>
                  <a:cxn ang="0">
                    <a:pos x="37" y="38"/>
                  </a:cxn>
                  <a:cxn ang="0">
                    <a:pos x="34" y="44"/>
                  </a:cxn>
                  <a:cxn ang="0">
                    <a:pos x="29" y="48"/>
                  </a:cxn>
                  <a:cxn ang="0">
                    <a:pos x="26" y="49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6"/>
                  </a:cxn>
                  <a:cxn ang="0">
                    <a:pos x="6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2"/>
                  </a:cxn>
                  <a:cxn ang="0">
                    <a:pos x="6" y="7"/>
                  </a:cxn>
                  <a:cxn ang="0">
                    <a:pos x="11" y="4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9" y="4"/>
                    </a:moveTo>
                    <a:lnTo>
                      <a:pt x="14" y="5"/>
                    </a:lnTo>
                    <a:lnTo>
                      <a:pt x="11" y="7"/>
                    </a:lnTo>
                    <a:lnTo>
                      <a:pt x="10" y="12"/>
                    </a:lnTo>
                    <a:lnTo>
                      <a:pt x="8" y="17"/>
                    </a:lnTo>
                    <a:lnTo>
                      <a:pt x="29" y="17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4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7" y="10"/>
                    </a:lnTo>
                    <a:lnTo>
                      <a:pt x="39" y="13"/>
                    </a:lnTo>
                    <a:lnTo>
                      <a:pt x="39" y="20"/>
                    </a:lnTo>
                    <a:lnTo>
                      <a:pt x="8" y="20"/>
                    </a:lnTo>
                    <a:lnTo>
                      <a:pt x="8" y="25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8"/>
                    </a:lnTo>
                    <a:lnTo>
                      <a:pt x="21" y="41"/>
                    </a:lnTo>
                    <a:lnTo>
                      <a:pt x="24" y="41"/>
                    </a:lnTo>
                    <a:lnTo>
                      <a:pt x="29" y="41"/>
                    </a:lnTo>
                    <a:lnTo>
                      <a:pt x="32" y="39"/>
                    </a:lnTo>
                    <a:lnTo>
                      <a:pt x="36" y="36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7" y="38"/>
                    </a:lnTo>
                    <a:lnTo>
                      <a:pt x="34" y="44"/>
                    </a:lnTo>
                    <a:lnTo>
                      <a:pt x="29" y="48"/>
                    </a:lnTo>
                    <a:lnTo>
                      <a:pt x="26" y="49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6"/>
                    </a:lnTo>
                    <a:lnTo>
                      <a:pt x="6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374"/>
              <p:cNvSpPr>
                <a:spLocks/>
              </p:cNvSpPr>
              <p:nvPr/>
            </p:nvSpPr>
            <p:spPr bwMode="auto">
              <a:xfrm>
                <a:off x="7612062" y="5559424"/>
                <a:ext cx="123825" cy="746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6"/>
                  </a:cxn>
                  <a:cxn ang="0">
                    <a:pos x="21" y="3"/>
                  </a:cxn>
                  <a:cxn ang="0">
                    <a:pos x="31" y="0"/>
                  </a:cxn>
                  <a:cxn ang="0">
                    <a:pos x="39" y="3"/>
                  </a:cxn>
                  <a:cxn ang="0">
                    <a:pos x="44" y="9"/>
                  </a:cxn>
                  <a:cxn ang="0">
                    <a:pos x="52" y="1"/>
                  </a:cxn>
                  <a:cxn ang="0">
                    <a:pos x="59" y="0"/>
                  </a:cxn>
                  <a:cxn ang="0">
                    <a:pos x="65" y="1"/>
                  </a:cxn>
                  <a:cxn ang="0">
                    <a:pos x="70" y="8"/>
                  </a:cxn>
                  <a:cxn ang="0">
                    <a:pos x="72" y="16"/>
                  </a:cxn>
                  <a:cxn ang="0">
                    <a:pos x="72" y="40"/>
                  </a:cxn>
                  <a:cxn ang="0">
                    <a:pos x="73" y="45"/>
                  </a:cxn>
                  <a:cxn ang="0">
                    <a:pos x="78" y="45"/>
                  </a:cxn>
                  <a:cxn ang="0">
                    <a:pos x="57" y="47"/>
                  </a:cxn>
                  <a:cxn ang="0">
                    <a:pos x="57" y="45"/>
                  </a:cxn>
                  <a:cxn ang="0">
                    <a:pos x="62" y="45"/>
                  </a:cxn>
                  <a:cxn ang="0">
                    <a:pos x="63" y="42"/>
                  </a:cxn>
                  <a:cxn ang="0">
                    <a:pos x="63" y="35"/>
                  </a:cxn>
                  <a:cxn ang="0">
                    <a:pos x="62" y="13"/>
                  </a:cxn>
                  <a:cxn ang="0">
                    <a:pos x="59" y="6"/>
                  </a:cxn>
                  <a:cxn ang="0">
                    <a:pos x="50" y="8"/>
                  </a:cxn>
                  <a:cxn ang="0">
                    <a:pos x="44" y="13"/>
                  </a:cxn>
                  <a:cxn ang="0">
                    <a:pos x="44" y="35"/>
                  </a:cxn>
                  <a:cxn ang="0">
                    <a:pos x="44" y="44"/>
                  </a:cxn>
                  <a:cxn ang="0">
                    <a:pos x="47" y="45"/>
                  </a:cxn>
                  <a:cxn ang="0">
                    <a:pos x="50" y="47"/>
                  </a:cxn>
                  <a:cxn ang="0">
                    <a:pos x="28" y="45"/>
                  </a:cxn>
                  <a:cxn ang="0">
                    <a:pos x="33" y="45"/>
                  </a:cxn>
                  <a:cxn ang="0">
                    <a:pos x="34" y="42"/>
                  </a:cxn>
                  <a:cxn ang="0">
                    <a:pos x="34" y="35"/>
                  </a:cxn>
                  <a:cxn ang="0">
                    <a:pos x="34" y="13"/>
                  </a:cxn>
                  <a:cxn ang="0">
                    <a:pos x="31" y="6"/>
                  </a:cxn>
                  <a:cxn ang="0">
                    <a:pos x="21" y="8"/>
                  </a:cxn>
                  <a:cxn ang="0">
                    <a:pos x="15" y="13"/>
                  </a:cxn>
                  <a:cxn ang="0">
                    <a:pos x="16" y="40"/>
                  </a:cxn>
                  <a:cxn ang="0">
                    <a:pos x="18" y="45"/>
                  </a:cxn>
                  <a:cxn ang="0">
                    <a:pos x="21" y="45"/>
                  </a:cxn>
                  <a:cxn ang="0">
                    <a:pos x="0" y="47"/>
                  </a:cxn>
                  <a:cxn ang="0">
                    <a:pos x="3" y="45"/>
                  </a:cxn>
                  <a:cxn ang="0">
                    <a:pos x="6" y="42"/>
                  </a:cxn>
                  <a:cxn ang="0">
                    <a:pos x="6" y="35"/>
                  </a:cxn>
                  <a:cxn ang="0">
                    <a:pos x="6" y="13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13" y="0"/>
                  </a:cxn>
                </a:cxnLst>
                <a:rect l="0" t="0" r="r" b="b"/>
                <a:pathLst>
                  <a:path w="78" h="47">
                    <a:moveTo>
                      <a:pt x="13" y="0"/>
                    </a:moveTo>
                    <a:lnTo>
                      <a:pt x="15" y="0"/>
                    </a:lnTo>
                    <a:lnTo>
                      <a:pt x="15" y="9"/>
                    </a:lnTo>
                    <a:lnTo>
                      <a:pt x="18" y="6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9" y="3"/>
                    </a:lnTo>
                    <a:lnTo>
                      <a:pt x="42" y="6"/>
                    </a:lnTo>
                    <a:lnTo>
                      <a:pt x="44" y="9"/>
                    </a:lnTo>
                    <a:lnTo>
                      <a:pt x="47" y="5"/>
                    </a:lnTo>
                    <a:lnTo>
                      <a:pt x="52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5" y="1"/>
                    </a:lnTo>
                    <a:lnTo>
                      <a:pt x="68" y="5"/>
                    </a:lnTo>
                    <a:lnTo>
                      <a:pt x="70" y="8"/>
                    </a:lnTo>
                    <a:lnTo>
                      <a:pt x="72" y="11"/>
                    </a:lnTo>
                    <a:lnTo>
                      <a:pt x="72" y="16"/>
                    </a:lnTo>
                    <a:lnTo>
                      <a:pt x="72" y="35"/>
                    </a:lnTo>
                    <a:lnTo>
                      <a:pt x="72" y="40"/>
                    </a:lnTo>
                    <a:lnTo>
                      <a:pt x="72" y="44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8" y="45"/>
                    </a:lnTo>
                    <a:lnTo>
                      <a:pt x="78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60" y="45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3" y="35"/>
                    </a:lnTo>
                    <a:lnTo>
                      <a:pt x="63" y="18"/>
                    </a:lnTo>
                    <a:lnTo>
                      <a:pt x="62" y="13"/>
                    </a:lnTo>
                    <a:lnTo>
                      <a:pt x="62" y="9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0" y="8"/>
                    </a:lnTo>
                    <a:lnTo>
                      <a:pt x="47" y="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35"/>
                    </a:lnTo>
                    <a:lnTo>
                      <a:pt x="44" y="40"/>
                    </a:lnTo>
                    <a:lnTo>
                      <a:pt x="44" y="44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5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3" y="9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1" y="8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5" y="35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5"/>
                    </a:lnTo>
                    <a:lnTo>
                      <a:pt x="6" y="18"/>
                    </a:lnTo>
                    <a:lnTo>
                      <a:pt x="6" y="13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375"/>
              <p:cNvSpPr>
                <a:spLocks noEditPoints="1"/>
              </p:cNvSpPr>
              <p:nvPr/>
            </p:nvSpPr>
            <p:spPr bwMode="auto">
              <a:xfrm>
                <a:off x="7743824" y="5559424"/>
                <a:ext cx="66675" cy="77788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6" y="24"/>
                  </a:cxn>
                  <a:cxn ang="0">
                    <a:pos x="11" y="29"/>
                  </a:cxn>
                  <a:cxn ang="0">
                    <a:pos x="10" y="34"/>
                  </a:cxn>
                  <a:cxn ang="0">
                    <a:pos x="11" y="39"/>
                  </a:cxn>
                  <a:cxn ang="0">
                    <a:pos x="16" y="42"/>
                  </a:cxn>
                  <a:cxn ang="0">
                    <a:pos x="23" y="39"/>
                  </a:cxn>
                  <a:cxn ang="0">
                    <a:pos x="26" y="21"/>
                  </a:cxn>
                  <a:cxn ang="0">
                    <a:pos x="24" y="0"/>
                  </a:cxn>
                  <a:cxn ang="0">
                    <a:pos x="33" y="3"/>
                  </a:cxn>
                  <a:cxn ang="0">
                    <a:pos x="34" y="9"/>
                  </a:cxn>
                  <a:cxn ang="0">
                    <a:pos x="34" y="31"/>
                  </a:cxn>
                  <a:cxn ang="0">
                    <a:pos x="36" y="39"/>
                  </a:cxn>
                  <a:cxn ang="0">
                    <a:pos x="38" y="42"/>
                  </a:cxn>
                  <a:cxn ang="0">
                    <a:pos x="41" y="40"/>
                  </a:cxn>
                  <a:cxn ang="0">
                    <a:pos x="42" y="40"/>
                  </a:cxn>
                  <a:cxn ang="0">
                    <a:pos x="36" y="47"/>
                  </a:cxn>
                  <a:cxn ang="0">
                    <a:pos x="29" y="47"/>
                  </a:cxn>
                  <a:cxn ang="0">
                    <a:pos x="26" y="44"/>
                  </a:cxn>
                  <a:cxn ang="0">
                    <a:pos x="23" y="44"/>
                  </a:cxn>
                  <a:cxn ang="0">
                    <a:pos x="18" y="47"/>
                  </a:cxn>
                  <a:cxn ang="0">
                    <a:pos x="11" y="49"/>
                  </a:cxn>
                  <a:cxn ang="0">
                    <a:pos x="3" y="45"/>
                  </a:cxn>
                  <a:cxn ang="0">
                    <a:pos x="0" y="37"/>
                  </a:cxn>
                  <a:cxn ang="0">
                    <a:pos x="2" y="31"/>
                  </a:cxn>
                  <a:cxn ang="0">
                    <a:pos x="10" y="24"/>
                  </a:cxn>
                  <a:cxn ang="0">
                    <a:pos x="20" y="19"/>
                  </a:cxn>
                  <a:cxn ang="0">
                    <a:pos x="26" y="14"/>
                  </a:cxn>
                  <a:cxn ang="0">
                    <a:pos x="26" y="8"/>
                  </a:cxn>
                  <a:cxn ang="0">
                    <a:pos x="21" y="3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11" y="11"/>
                  </a:cxn>
                  <a:cxn ang="0">
                    <a:pos x="10" y="16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3" y="11"/>
                  </a:cxn>
                  <a:cxn ang="0">
                    <a:pos x="7" y="3"/>
                  </a:cxn>
                  <a:cxn ang="0">
                    <a:pos x="15" y="0"/>
                  </a:cxn>
                </a:cxnLst>
                <a:rect l="0" t="0" r="r" b="b"/>
                <a:pathLst>
                  <a:path w="42" h="49">
                    <a:moveTo>
                      <a:pt x="26" y="21"/>
                    </a:moveTo>
                    <a:lnTo>
                      <a:pt x="21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3" y="26"/>
                    </a:lnTo>
                    <a:lnTo>
                      <a:pt x="11" y="29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10" y="37"/>
                    </a:lnTo>
                    <a:lnTo>
                      <a:pt x="11" y="39"/>
                    </a:lnTo>
                    <a:lnTo>
                      <a:pt x="13" y="40"/>
                    </a:lnTo>
                    <a:lnTo>
                      <a:pt x="16" y="42"/>
                    </a:lnTo>
                    <a:lnTo>
                      <a:pt x="20" y="40"/>
                    </a:lnTo>
                    <a:lnTo>
                      <a:pt x="23" y="39"/>
                    </a:lnTo>
                    <a:lnTo>
                      <a:pt x="26" y="37"/>
                    </a:lnTo>
                    <a:lnTo>
                      <a:pt x="26" y="21"/>
                    </a:lnTo>
                    <a:close/>
                    <a:moveTo>
                      <a:pt x="20" y="0"/>
                    </a:moveTo>
                    <a:lnTo>
                      <a:pt x="24" y="0"/>
                    </a:lnTo>
                    <a:lnTo>
                      <a:pt x="29" y="1"/>
                    </a:lnTo>
                    <a:lnTo>
                      <a:pt x="33" y="3"/>
                    </a:lnTo>
                    <a:lnTo>
                      <a:pt x="34" y="6"/>
                    </a:lnTo>
                    <a:lnTo>
                      <a:pt x="34" y="9"/>
                    </a:lnTo>
                    <a:lnTo>
                      <a:pt x="34" y="16"/>
                    </a:lnTo>
                    <a:lnTo>
                      <a:pt x="34" y="31"/>
                    </a:lnTo>
                    <a:lnTo>
                      <a:pt x="34" y="37"/>
                    </a:lnTo>
                    <a:lnTo>
                      <a:pt x="36" y="39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41" y="40"/>
                    </a:lnTo>
                    <a:lnTo>
                      <a:pt x="42" y="39"/>
                    </a:lnTo>
                    <a:lnTo>
                      <a:pt x="42" y="40"/>
                    </a:lnTo>
                    <a:lnTo>
                      <a:pt x="39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6" y="44"/>
                    </a:lnTo>
                    <a:lnTo>
                      <a:pt x="26" y="40"/>
                    </a:lnTo>
                    <a:lnTo>
                      <a:pt x="23" y="44"/>
                    </a:lnTo>
                    <a:lnTo>
                      <a:pt x="20" y="45"/>
                    </a:lnTo>
                    <a:lnTo>
                      <a:pt x="18" y="47"/>
                    </a:lnTo>
                    <a:lnTo>
                      <a:pt x="15" y="49"/>
                    </a:lnTo>
                    <a:lnTo>
                      <a:pt x="11" y="49"/>
                    </a:lnTo>
                    <a:lnTo>
                      <a:pt x="7" y="47"/>
                    </a:lnTo>
                    <a:lnTo>
                      <a:pt x="3" y="45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5" y="27"/>
                    </a:lnTo>
                    <a:lnTo>
                      <a:pt x="10" y="24"/>
                    </a:lnTo>
                    <a:lnTo>
                      <a:pt x="13" y="22"/>
                    </a:lnTo>
                    <a:lnTo>
                      <a:pt x="20" y="19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376"/>
              <p:cNvSpPr>
                <a:spLocks/>
              </p:cNvSpPr>
              <p:nvPr/>
            </p:nvSpPr>
            <p:spPr bwMode="auto">
              <a:xfrm>
                <a:off x="7813674" y="5535612"/>
                <a:ext cx="46038" cy="1016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26" y="16"/>
                  </a:cxn>
                  <a:cxn ang="0">
                    <a:pos x="26" y="20"/>
                  </a:cxn>
                  <a:cxn ang="0">
                    <a:pos x="16" y="20"/>
                  </a:cxn>
                  <a:cxn ang="0">
                    <a:pos x="16" y="49"/>
                  </a:cxn>
                  <a:cxn ang="0">
                    <a:pos x="16" y="52"/>
                  </a:cxn>
                  <a:cxn ang="0">
                    <a:pos x="18" y="55"/>
                  </a:cxn>
                  <a:cxn ang="0">
                    <a:pos x="18" y="57"/>
                  </a:cxn>
                  <a:cxn ang="0">
                    <a:pos x="21" y="57"/>
                  </a:cxn>
                  <a:cxn ang="0">
                    <a:pos x="24" y="55"/>
                  </a:cxn>
                  <a:cxn ang="0">
                    <a:pos x="26" y="54"/>
                  </a:cxn>
                  <a:cxn ang="0">
                    <a:pos x="29" y="54"/>
                  </a:cxn>
                  <a:cxn ang="0">
                    <a:pos x="26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10" y="60"/>
                  </a:cxn>
                  <a:cxn ang="0">
                    <a:pos x="8" y="59"/>
                  </a:cxn>
                  <a:cxn ang="0">
                    <a:pos x="8" y="55"/>
                  </a:cxn>
                  <a:cxn ang="0">
                    <a:pos x="7" y="50"/>
                  </a:cxn>
                  <a:cxn ang="0">
                    <a:pos x="7" y="20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5" y="13"/>
                  </a:cxn>
                  <a:cxn ang="0">
                    <a:pos x="11" y="8"/>
                  </a:cxn>
                  <a:cxn ang="0">
                    <a:pos x="13" y="5"/>
                  </a:cxn>
                  <a:cxn ang="0">
                    <a:pos x="15" y="0"/>
                  </a:cxn>
                </a:cxnLst>
                <a:rect l="0" t="0" r="r" b="b"/>
                <a:pathLst>
                  <a:path w="29" h="64">
                    <a:moveTo>
                      <a:pt x="15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26" y="16"/>
                    </a:lnTo>
                    <a:lnTo>
                      <a:pt x="26" y="20"/>
                    </a:lnTo>
                    <a:lnTo>
                      <a:pt x="16" y="20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1" y="57"/>
                    </a:lnTo>
                    <a:lnTo>
                      <a:pt x="24" y="55"/>
                    </a:lnTo>
                    <a:lnTo>
                      <a:pt x="26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6" y="64"/>
                    </a:lnTo>
                    <a:lnTo>
                      <a:pt x="11" y="62"/>
                    </a:lnTo>
                    <a:lnTo>
                      <a:pt x="10" y="60"/>
                    </a:lnTo>
                    <a:lnTo>
                      <a:pt x="8" y="59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11" y="8"/>
                    </a:lnTo>
                    <a:lnTo>
                      <a:pt x="13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377"/>
              <p:cNvSpPr>
                <a:spLocks/>
              </p:cNvSpPr>
              <p:nvPr/>
            </p:nvSpPr>
            <p:spPr bwMode="auto">
              <a:xfrm>
                <a:off x="7866062" y="5559424"/>
                <a:ext cx="58738" cy="777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32" y="3"/>
                  </a:cxn>
                  <a:cxn ang="0">
                    <a:pos x="34" y="6"/>
                  </a:cxn>
                  <a:cxn ang="0">
                    <a:pos x="35" y="11"/>
                  </a:cxn>
                  <a:cxn ang="0">
                    <a:pos x="35" y="13"/>
                  </a:cxn>
                  <a:cxn ang="0">
                    <a:pos x="34" y="13"/>
                  </a:cxn>
                  <a:cxn ang="0">
                    <a:pos x="34" y="14"/>
                  </a:cxn>
                  <a:cxn ang="0">
                    <a:pos x="31" y="14"/>
                  </a:cxn>
                  <a:cxn ang="0">
                    <a:pos x="29" y="14"/>
                  </a:cxn>
                  <a:cxn ang="0">
                    <a:pos x="27" y="13"/>
                  </a:cxn>
                  <a:cxn ang="0">
                    <a:pos x="26" y="11"/>
                  </a:cxn>
                  <a:cxn ang="0">
                    <a:pos x="26" y="9"/>
                  </a:cxn>
                  <a:cxn ang="0">
                    <a:pos x="26" y="6"/>
                  </a:cxn>
                  <a:cxn ang="0">
                    <a:pos x="24" y="5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9" y="27"/>
                  </a:cxn>
                  <a:cxn ang="0">
                    <a:pos x="11" y="34"/>
                  </a:cxn>
                  <a:cxn ang="0">
                    <a:pos x="14" y="37"/>
                  </a:cxn>
                  <a:cxn ang="0">
                    <a:pos x="18" y="39"/>
                  </a:cxn>
                  <a:cxn ang="0">
                    <a:pos x="22" y="39"/>
                  </a:cxn>
                  <a:cxn ang="0">
                    <a:pos x="27" y="39"/>
                  </a:cxn>
                  <a:cxn ang="0">
                    <a:pos x="32" y="37"/>
                  </a:cxn>
                  <a:cxn ang="0">
                    <a:pos x="34" y="34"/>
                  </a:cxn>
                  <a:cxn ang="0">
                    <a:pos x="37" y="27"/>
                  </a:cxn>
                  <a:cxn ang="0">
                    <a:pos x="37" y="29"/>
                  </a:cxn>
                  <a:cxn ang="0">
                    <a:pos x="35" y="34"/>
                  </a:cxn>
                  <a:cxn ang="0">
                    <a:pos x="34" y="39"/>
                  </a:cxn>
                  <a:cxn ang="0">
                    <a:pos x="31" y="44"/>
                  </a:cxn>
                  <a:cxn ang="0">
                    <a:pos x="24" y="47"/>
                  </a:cxn>
                  <a:cxn ang="0">
                    <a:pos x="19" y="49"/>
                  </a:cxn>
                  <a:cxn ang="0">
                    <a:pos x="14" y="47"/>
                  </a:cxn>
                  <a:cxn ang="0">
                    <a:pos x="9" y="45"/>
                  </a:cxn>
                  <a:cxn ang="0">
                    <a:pos x="4" y="42"/>
                  </a:cxn>
                  <a:cxn ang="0">
                    <a:pos x="1" y="37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7" h="49">
                    <a:moveTo>
                      <a:pt x="21" y="0"/>
                    </a:moveTo>
                    <a:lnTo>
                      <a:pt x="27" y="0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7" y="13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9" y="27"/>
                    </a:lnTo>
                    <a:lnTo>
                      <a:pt x="11" y="34"/>
                    </a:lnTo>
                    <a:lnTo>
                      <a:pt x="14" y="37"/>
                    </a:lnTo>
                    <a:lnTo>
                      <a:pt x="18" y="39"/>
                    </a:lnTo>
                    <a:lnTo>
                      <a:pt x="22" y="39"/>
                    </a:lnTo>
                    <a:lnTo>
                      <a:pt x="27" y="39"/>
                    </a:lnTo>
                    <a:lnTo>
                      <a:pt x="32" y="37"/>
                    </a:lnTo>
                    <a:lnTo>
                      <a:pt x="34" y="34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5" y="34"/>
                    </a:lnTo>
                    <a:lnTo>
                      <a:pt x="34" y="39"/>
                    </a:lnTo>
                    <a:lnTo>
                      <a:pt x="31" y="44"/>
                    </a:lnTo>
                    <a:lnTo>
                      <a:pt x="24" y="47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9" y="45"/>
                    </a:lnTo>
                    <a:lnTo>
                      <a:pt x="4" y="42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378"/>
              <p:cNvSpPr>
                <a:spLocks/>
              </p:cNvSpPr>
              <p:nvPr/>
            </p:nvSpPr>
            <p:spPr bwMode="auto">
              <a:xfrm>
                <a:off x="7935912" y="5519737"/>
                <a:ext cx="76200" cy="1143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31"/>
                  </a:cxn>
                  <a:cxn ang="0">
                    <a:pos x="24" y="26"/>
                  </a:cxn>
                  <a:cxn ang="0">
                    <a:pos x="31" y="25"/>
                  </a:cxn>
                  <a:cxn ang="0">
                    <a:pos x="37" y="26"/>
                  </a:cxn>
                  <a:cxn ang="0">
                    <a:pos x="42" y="33"/>
                  </a:cxn>
                  <a:cxn ang="0">
                    <a:pos x="42" y="46"/>
                  </a:cxn>
                  <a:cxn ang="0">
                    <a:pos x="42" y="65"/>
                  </a:cxn>
                  <a:cxn ang="0">
                    <a:pos x="45" y="70"/>
                  </a:cxn>
                  <a:cxn ang="0">
                    <a:pos x="48" y="70"/>
                  </a:cxn>
                  <a:cxn ang="0">
                    <a:pos x="27" y="72"/>
                  </a:cxn>
                  <a:cxn ang="0">
                    <a:pos x="29" y="70"/>
                  </a:cxn>
                  <a:cxn ang="0">
                    <a:pos x="32" y="70"/>
                  </a:cxn>
                  <a:cxn ang="0">
                    <a:pos x="34" y="67"/>
                  </a:cxn>
                  <a:cxn ang="0">
                    <a:pos x="34" y="60"/>
                  </a:cxn>
                  <a:cxn ang="0">
                    <a:pos x="34" y="39"/>
                  </a:cxn>
                  <a:cxn ang="0">
                    <a:pos x="32" y="33"/>
                  </a:cxn>
                  <a:cxn ang="0">
                    <a:pos x="29" y="31"/>
                  </a:cxn>
                  <a:cxn ang="0">
                    <a:pos x="21" y="33"/>
                  </a:cxn>
                  <a:cxn ang="0">
                    <a:pos x="14" y="38"/>
                  </a:cxn>
                  <a:cxn ang="0">
                    <a:pos x="14" y="65"/>
                  </a:cxn>
                  <a:cxn ang="0">
                    <a:pos x="16" y="70"/>
                  </a:cxn>
                  <a:cxn ang="0">
                    <a:pos x="21" y="70"/>
                  </a:cxn>
                  <a:cxn ang="0">
                    <a:pos x="0" y="72"/>
                  </a:cxn>
                  <a:cxn ang="0">
                    <a:pos x="1" y="70"/>
                  </a:cxn>
                  <a:cxn ang="0">
                    <a:pos x="4" y="67"/>
                  </a:cxn>
                  <a:cxn ang="0">
                    <a:pos x="6" y="60"/>
                  </a:cxn>
                  <a:cxn ang="0">
                    <a:pos x="6" y="15"/>
                  </a:cxn>
                  <a:cxn ang="0">
                    <a:pos x="6" y="8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48" h="72">
                    <a:moveTo>
                      <a:pt x="13" y="0"/>
                    </a:moveTo>
                    <a:lnTo>
                      <a:pt x="14" y="0"/>
                    </a:lnTo>
                    <a:lnTo>
                      <a:pt x="14" y="34"/>
                    </a:lnTo>
                    <a:lnTo>
                      <a:pt x="18" y="31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7" y="25"/>
                    </a:lnTo>
                    <a:lnTo>
                      <a:pt x="31" y="25"/>
                    </a:lnTo>
                    <a:lnTo>
                      <a:pt x="34" y="25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3"/>
                    </a:lnTo>
                    <a:lnTo>
                      <a:pt x="42" y="38"/>
                    </a:lnTo>
                    <a:lnTo>
                      <a:pt x="42" y="46"/>
                    </a:lnTo>
                    <a:lnTo>
                      <a:pt x="42" y="60"/>
                    </a:lnTo>
                    <a:lnTo>
                      <a:pt x="42" y="65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32" y="70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4" y="65"/>
                    </a:lnTo>
                    <a:lnTo>
                      <a:pt x="34" y="60"/>
                    </a:lnTo>
                    <a:lnTo>
                      <a:pt x="34" y="46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21" y="33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14" y="60"/>
                    </a:lnTo>
                    <a:lnTo>
                      <a:pt x="14" y="65"/>
                    </a:lnTo>
                    <a:lnTo>
                      <a:pt x="14" y="69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4" y="70"/>
                    </a:lnTo>
                    <a:lnTo>
                      <a:pt x="4" y="67"/>
                    </a:lnTo>
                    <a:lnTo>
                      <a:pt x="6" y="65"/>
                    </a:lnTo>
                    <a:lnTo>
                      <a:pt x="6" y="60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379"/>
              <p:cNvSpPr>
                <a:spLocks noEditPoints="1"/>
              </p:cNvSpPr>
              <p:nvPr/>
            </p:nvSpPr>
            <p:spPr bwMode="auto">
              <a:xfrm>
                <a:off x="8023224" y="5519737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25"/>
                  </a:cxn>
                  <a:cxn ang="0">
                    <a:pos x="15" y="25"/>
                  </a:cxn>
                  <a:cxn ang="0">
                    <a:pos x="15" y="60"/>
                  </a:cxn>
                  <a:cxn ang="0">
                    <a:pos x="15" y="65"/>
                  </a:cxn>
                  <a:cxn ang="0">
                    <a:pos x="15" y="67"/>
                  </a:cxn>
                  <a:cxn ang="0">
                    <a:pos x="16" y="70"/>
                  </a:cxn>
                  <a:cxn ang="0">
                    <a:pos x="18" y="70"/>
                  </a:cxn>
                  <a:cxn ang="0">
                    <a:pos x="21" y="70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0"/>
                  </a:cxn>
                  <a:cxn ang="0">
                    <a:pos x="2" y="70"/>
                  </a:cxn>
                  <a:cxn ang="0">
                    <a:pos x="3" y="70"/>
                  </a:cxn>
                  <a:cxn ang="0">
                    <a:pos x="5" y="67"/>
                  </a:cxn>
                  <a:cxn ang="0">
                    <a:pos x="5" y="65"/>
                  </a:cxn>
                  <a:cxn ang="0">
                    <a:pos x="7" y="60"/>
                  </a:cxn>
                  <a:cxn ang="0">
                    <a:pos x="7" y="43"/>
                  </a:cxn>
                  <a:cxn ang="0">
                    <a:pos x="7" y="38"/>
                  </a:cxn>
                  <a:cxn ang="0">
                    <a:pos x="5" y="33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13" y="25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1" y="12"/>
                  </a:cxn>
                  <a:cxn ang="0">
                    <a:pos x="10" y="12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2">
                    <a:moveTo>
                      <a:pt x="13" y="25"/>
                    </a:moveTo>
                    <a:lnTo>
                      <a:pt x="15" y="25"/>
                    </a:lnTo>
                    <a:lnTo>
                      <a:pt x="15" y="60"/>
                    </a:lnTo>
                    <a:lnTo>
                      <a:pt x="15" y="65"/>
                    </a:lnTo>
                    <a:lnTo>
                      <a:pt x="15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5" y="67"/>
                    </a:lnTo>
                    <a:lnTo>
                      <a:pt x="5" y="65"/>
                    </a:lnTo>
                    <a:lnTo>
                      <a:pt x="7" y="60"/>
                    </a:lnTo>
                    <a:lnTo>
                      <a:pt x="7" y="43"/>
                    </a:lnTo>
                    <a:lnTo>
                      <a:pt x="7" y="38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3" y="30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3" y="25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380"/>
              <p:cNvSpPr>
                <a:spLocks/>
              </p:cNvSpPr>
              <p:nvPr/>
            </p:nvSpPr>
            <p:spPr bwMode="auto">
              <a:xfrm>
                <a:off x="8064499" y="5559424"/>
                <a:ext cx="77788" cy="746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9"/>
                  </a:cxn>
                  <a:cxn ang="0">
                    <a:pos x="20" y="5"/>
                  </a:cxn>
                  <a:cxn ang="0">
                    <a:pos x="25" y="1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8" y="1"/>
                  </a:cxn>
                  <a:cxn ang="0">
                    <a:pos x="39" y="5"/>
                  </a:cxn>
                  <a:cxn ang="0">
                    <a:pos x="41" y="8"/>
                  </a:cxn>
                  <a:cxn ang="0">
                    <a:pos x="42" y="11"/>
                  </a:cxn>
                  <a:cxn ang="0">
                    <a:pos x="42" y="16"/>
                  </a:cxn>
                  <a:cxn ang="0">
                    <a:pos x="42" y="35"/>
                  </a:cxn>
                  <a:cxn ang="0">
                    <a:pos x="42" y="40"/>
                  </a:cxn>
                  <a:cxn ang="0">
                    <a:pos x="42" y="44"/>
                  </a:cxn>
                  <a:cxn ang="0">
                    <a:pos x="44" y="45"/>
                  </a:cxn>
                  <a:cxn ang="0">
                    <a:pos x="46" y="45"/>
                  </a:cxn>
                  <a:cxn ang="0">
                    <a:pos x="49" y="45"/>
                  </a:cxn>
                  <a:cxn ang="0">
                    <a:pos x="49" y="47"/>
                  </a:cxn>
                  <a:cxn ang="0">
                    <a:pos x="28" y="47"/>
                  </a:cxn>
                  <a:cxn ang="0">
                    <a:pos x="28" y="45"/>
                  </a:cxn>
                  <a:cxn ang="0">
                    <a:pos x="28" y="45"/>
                  </a:cxn>
                  <a:cxn ang="0">
                    <a:pos x="31" y="45"/>
                  </a:cxn>
                  <a:cxn ang="0">
                    <a:pos x="33" y="45"/>
                  </a:cxn>
                  <a:cxn ang="0">
                    <a:pos x="33" y="44"/>
                  </a:cxn>
                  <a:cxn ang="0">
                    <a:pos x="34" y="42"/>
                  </a:cxn>
                  <a:cxn ang="0">
                    <a:pos x="34" y="40"/>
                  </a:cxn>
                  <a:cxn ang="0">
                    <a:pos x="34" y="35"/>
                  </a:cxn>
                  <a:cxn ang="0">
                    <a:pos x="34" y="18"/>
                  </a:cxn>
                  <a:cxn ang="0">
                    <a:pos x="33" y="13"/>
                  </a:cxn>
                  <a:cxn ang="0">
                    <a:pos x="33" y="9"/>
                  </a:cxn>
                  <a:cxn ang="0">
                    <a:pos x="29" y="6"/>
                  </a:cxn>
                  <a:cxn ang="0">
                    <a:pos x="26" y="6"/>
                  </a:cxn>
                  <a:cxn ang="0">
                    <a:pos x="23" y="6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5" y="35"/>
                  </a:cxn>
                  <a:cxn ang="0">
                    <a:pos x="15" y="40"/>
                  </a:cxn>
                  <a:cxn ang="0">
                    <a:pos x="15" y="42"/>
                  </a:cxn>
                  <a:cxn ang="0">
                    <a:pos x="16" y="45"/>
                  </a:cxn>
                  <a:cxn ang="0">
                    <a:pos x="18" y="45"/>
                  </a:cxn>
                  <a:cxn ang="0">
                    <a:pos x="21" y="45"/>
                  </a:cxn>
                  <a:cxn ang="0">
                    <a:pos x="21" y="47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5" y="44"/>
                  </a:cxn>
                  <a:cxn ang="0">
                    <a:pos x="5" y="40"/>
                  </a:cxn>
                  <a:cxn ang="0">
                    <a:pos x="5" y="35"/>
                  </a:cxn>
                  <a:cxn ang="0">
                    <a:pos x="5" y="18"/>
                  </a:cxn>
                  <a:cxn ang="0">
                    <a:pos x="5" y="14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49" h="47">
                    <a:moveTo>
                      <a:pt x="13" y="0"/>
                    </a:moveTo>
                    <a:lnTo>
                      <a:pt x="15" y="0"/>
                    </a:lnTo>
                    <a:lnTo>
                      <a:pt x="15" y="9"/>
                    </a:lnTo>
                    <a:lnTo>
                      <a:pt x="20" y="5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39" y="5"/>
                    </a:lnTo>
                    <a:lnTo>
                      <a:pt x="41" y="8"/>
                    </a:lnTo>
                    <a:lnTo>
                      <a:pt x="42" y="11"/>
                    </a:lnTo>
                    <a:lnTo>
                      <a:pt x="42" y="16"/>
                    </a:lnTo>
                    <a:lnTo>
                      <a:pt x="42" y="35"/>
                    </a:lnTo>
                    <a:lnTo>
                      <a:pt x="42" y="40"/>
                    </a:lnTo>
                    <a:lnTo>
                      <a:pt x="42" y="44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9" y="45"/>
                    </a:lnTo>
                    <a:lnTo>
                      <a:pt x="49" y="47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5"/>
                    </a:lnTo>
                    <a:lnTo>
                      <a:pt x="34" y="18"/>
                    </a:lnTo>
                    <a:lnTo>
                      <a:pt x="33" y="13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5" y="35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5" y="40"/>
                    </a:lnTo>
                    <a:lnTo>
                      <a:pt x="5" y="35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381"/>
              <p:cNvSpPr>
                <a:spLocks noEditPoints="1"/>
              </p:cNvSpPr>
              <p:nvPr/>
            </p:nvSpPr>
            <p:spPr bwMode="auto">
              <a:xfrm>
                <a:off x="8150224" y="5559424"/>
                <a:ext cx="71438" cy="111125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58"/>
                  </a:cxn>
                  <a:cxn ang="0">
                    <a:pos x="13" y="62"/>
                  </a:cxn>
                  <a:cxn ang="0">
                    <a:pos x="24" y="63"/>
                  </a:cxn>
                  <a:cxn ang="0">
                    <a:pos x="34" y="62"/>
                  </a:cxn>
                  <a:cxn ang="0">
                    <a:pos x="41" y="57"/>
                  </a:cxn>
                  <a:cxn ang="0">
                    <a:pos x="41" y="50"/>
                  </a:cxn>
                  <a:cxn ang="0">
                    <a:pos x="36" y="49"/>
                  </a:cxn>
                  <a:cxn ang="0">
                    <a:pos x="18" y="47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14"/>
                  </a:cxn>
                  <a:cxn ang="0">
                    <a:pos x="13" y="22"/>
                  </a:cxn>
                  <a:cxn ang="0">
                    <a:pos x="18" y="29"/>
                  </a:cxn>
                  <a:cxn ang="0">
                    <a:pos x="26" y="29"/>
                  </a:cxn>
                  <a:cxn ang="0">
                    <a:pos x="29" y="22"/>
                  </a:cxn>
                  <a:cxn ang="0">
                    <a:pos x="31" y="13"/>
                  </a:cxn>
                  <a:cxn ang="0">
                    <a:pos x="28" y="5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45" y="5"/>
                  </a:cxn>
                  <a:cxn ang="0">
                    <a:pos x="45" y="6"/>
                  </a:cxn>
                  <a:cxn ang="0">
                    <a:pos x="42" y="6"/>
                  </a:cxn>
                  <a:cxn ang="0">
                    <a:pos x="39" y="11"/>
                  </a:cxn>
                  <a:cxn ang="0">
                    <a:pos x="39" y="19"/>
                  </a:cxn>
                  <a:cxn ang="0">
                    <a:pos x="34" y="27"/>
                  </a:cxn>
                  <a:cxn ang="0">
                    <a:pos x="26" y="31"/>
                  </a:cxn>
                  <a:cxn ang="0">
                    <a:pos x="15" y="31"/>
                  </a:cxn>
                  <a:cxn ang="0">
                    <a:pos x="10" y="34"/>
                  </a:cxn>
                  <a:cxn ang="0">
                    <a:pos x="10" y="39"/>
                  </a:cxn>
                  <a:cxn ang="0">
                    <a:pos x="13" y="39"/>
                  </a:cxn>
                  <a:cxn ang="0">
                    <a:pos x="21" y="40"/>
                  </a:cxn>
                  <a:cxn ang="0">
                    <a:pos x="31" y="40"/>
                  </a:cxn>
                  <a:cxn ang="0">
                    <a:pos x="39" y="42"/>
                  </a:cxn>
                  <a:cxn ang="0">
                    <a:pos x="44" y="47"/>
                  </a:cxn>
                  <a:cxn ang="0">
                    <a:pos x="44" y="57"/>
                  </a:cxn>
                  <a:cxn ang="0">
                    <a:pos x="34" y="66"/>
                  </a:cxn>
                  <a:cxn ang="0">
                    <a:pos x="19" y="70"/>
                  </a:cxn>
                  <a:cxn ang="0">
                    <a:pos x="8" y="68"/>
                  </a:cxn>
                  <a:cxn ang="0">
                    <a:pos x="0" y="63"/>
                  </a:cxn>
                  <a:cxn ang="0">
                    <a:pos x="0" y="57"/>
                  </a:cxn>
                  <a:cxn ang="0">
                    <a:pos x="3" y="52"/>
                  </a:cxn>
                  <a:cxn ang="0">
                    <a:pos x="5" y="50"/>
                  </a:cxn>
                  <a:cxn ang="0">
                    <a:pos x="5" y="45"/>
                  </a:cxn>
                  <a:cxn ang="0">
                    <a:pos x="3" y="40"/>
                  </a:cxn>
                  <a:cxn ang="0">
                    <a:pos x="5" y="37"/>
                  </a:cxn>
                  <a:cxn ang="0">
                    <a:pos x="11" y="31"/>
                  </a:cxn>
                  <a:cxn ang="0">
                    <a:pos x="5" y="24"/>
                  </a:cxn>
                  <a:cxn ang="0">
                    <a:pos x="3" y="16"/>
                  </a:cxn>
                  <a:cxn ang="0">
                    <a:pos x="5" y="8"/>
                  </a:cxn>
                  <a:cxn ang="0">
                    <a:pos x="11" y="1"/>
                  </a:cxn>
                  <a:cxn ang="0">
                    <a:pos x="21" y="0"/>
                  </a:cxn>
                </a:cxnLst>
                <a:rect l="0" t="0" r="r" b="b"/>
                <a:pathLst>
                  <a:path w="45" h="70">
                    <a:moveTo>
                      <a:pt x="11" y="47"/>
                    </a:moveTo>
                    <a:lnTo>
                      <a:pt x="6" y="52"/>
                    </a:lnTo>
                    <a:lnTo>
                      <a:pt x="6" y="57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3" y="62"/>
                    </a:lnTo>
                    <a:lnTo>
                      <a:pt x="18" y="63"/>
                    </a:lnTo>
                    <a:lnTo>
                      <a:pt x="24" y="63"/>
                    </a:lnTo>
                    <a:lnTo>
                      <a:pt x="29" y="63"/>
                    </a:lnTo>
                    <a:lnTo>
                      <a:pt x="34" y="62"/>
                    </a:lnTo>
                    <a:lnTo>
                      <a:pt x="37" y="60"/>
                    </a:lnTo>
                    <a:lnTo>
                      <a:pt x="41" y="57"/>
                    </a:lnTo>
                    <a:lnTo>
                      <a:pt x="42" y="53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6" y="49"/>
                    </a:lnTo>
                    <a:lnTo>
                      <a:pt x="28" y="49"/>
                    </a:lnTo>
                    <a:lnTo>
                      <a:pt x="18" y="47"/>
                    </a:lnTo>
                    <a:lnTo>
                      <a:pt x="11" y="47"/>
                    </a:lnTo>
                    <a:close/>
                    <a:moveTo>
                      <a:pt x="21" y="1"/>
                    </a:moveTo>
                    <a:lnTo>
                      <a:pt x="16" y="3"/>
                    </a:lnTo>
                    <a:lnTo>
                      <a:pt x="15" y="5"/>
                    </a:lnTo>
                    <a:lnTo>
                      <a:pt x="11" y="8"/>
                    </a:lnTo>
                    <a:lnTo>
                      <a:pt x="11" y="14"/>
                    </a:lnTo>
                    <a:lnTo>
                      <a:pt x="11" y="18"/>
                    </a:lnTo>
                    <a:lnTo>
                      <a:pt x="13" y="22"/>
                    </a:lnTo>
                    <a:lnTo>
                      <a:pt x="15" y="26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6" y="29"/>
                    </a:lnTo>
                    <a:lnTo>
                      <a:pt x="28" y="27"/>
                    </a:lnTo>
                    <a:lnTo>
                      <a:pt x="29" y="22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29" y="8"/>
                    </a:lnTo>
                    <a:lnTo>
                      <a:pt x="28" y="5"/>
                    </a:lnTo>
                    <a:lnTo>
                      <a:pt x="24" y="3"/>
                    </a:lnTo>
                    <a:lnTo>
                      <a:pt x="21" y="1"/>
                    </a:lnTo>
                    <a:close/>
                    <a:moveTo>
                      <a:pt x="21" y="0"/>
                    </a:moveTo>
                    <a:lnTo>
                      <a:pt x="28" y="0"/>
                    </a:lnTo>
                    <a:lnTo>
                      <a:pt x="32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9" y="11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7" y="24"/>
                    </a:lnTo>
                    <a:lnTo>
                      <a:pt x="34" y="27"/>
                    </a:lnTo>
                    <a:lnTo>
                      <a:pt x="31" y="31"/>
                    </a:lnTo>
                    <a:lnTo>
                      <a:pt x="26" y="31"/>
                    </a:lnTo>
                    <a:lnTo>
                      <a:pt x="21" y="32"/>
                    </a:lnTo>
                    <a:lnTo>
                      <a:pt x="15" y="31"/>
                    </a:lnTo>
                    <a:lnTo>
                      <a:pt x="11" y="32"/>
                    </a:lnTo>
                    <a:lnTo>
                      <a:pt x="10" y="34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3" y="39"/>
                    </a:lnTo>
                    <a:lnTo>
                      <a:pt x="16" y="40"/>
                    </a:lnTo>
                    <a:lnTo>
                      <a:pt x="21" y="40"/>
                    </a:lnTo>
                    <a:lnTo>
                      <a:pt x="26" y="40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9" y="42"/>
                    </a:lnTo>
                    <a:lnTo>
                      <a:pt x="42" y="44"/>
                    </a:lnTo>
                    <a:lnTo>
                      <a:pt x="44" y="47"/>
                    </a:lnTo>
                    <a:lnTo>
                      <a:pt x="45" y="52"/>
                    </a:lnTo>
                    <a:lnTo>
                      <a:pt x="44" y="57"/>
                    </a:lnTo>
                    <a:lnTo>
                      <a:pt x="39" y="62"/>
                    </a:lnTo>
                    <a:lnTo>
                      <a:pt x="34" y="66"/>
                    </a:lnTo>
                    <a:lnTo>
                      <a:pt x="28" y="68"/>
                    </a:lnTo>
                    <a:lnTo>
                      <a:pt x="19" y="70"/>
                    </a:lnTo>
                    <a:lnTo>
                      <a:pt x="13" y="70"/>
                    </a:lnTo>
                    <a:lnTo>
                      <a:pt x="8" y="68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1" y="55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50"/>
                    </a:lnTo>
                    <a:lnTo>
                      <a:pt x="8" y="47"/>
                    </a:lnTo>
                    <a:lnTo>
                      <a:pt x="5" y="45"/>
                    </a:lnTo>
                    <a:lnTo>
                      <a:pt x="3" y="44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6" y="34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82" name="Picture 281" descr="4.2.04.tif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029200"/>
              <a:ext cx="838200" cy="838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284" name="Rectangle 38"/>
          <p:cNvSpPr txBox="1">
            <a:spLocks noChangeArrowheads="1"/>
          </p:cNvSpPr>
          <p:nvPr/>
        </p:nvSpPr>
        <p:spPr bwMode="auto">
          <a:xfrm>
            <a:off x="-127001" y="53340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9pPr>
          </a:lstStyle>
          <a:p>
            <a:r>
              <a:rPr lang="en-US" sz="4000" b="1" kern="0" smtClean="0">
                <a:solidFill>
                  <a:srgbClr val="008080"/>
                </a:solidFill>
                <a:latin typeface="Comic Sans MS" pitchFamily="66" charset="0"/>
              </a:rPr>
              <a:t>Compressed Feature Based Matching</a:t>
            </a:r>
            <a:endParaRPr lang="en-US" sz="4000" b="1" kern="0" dirty="0">
              <a:solidFill>
                <a:srgbClr val="008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Sub(130,65)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Sub(130,65)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Sub(130,65)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67=1010100010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Pairwise</a:t>
            </a: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/>
          <a:lstStyle/>
          <a:p>
            <a:pPr algn="l" rtl="0">
              <a:buClr>
                <a:srgbClr val="008080"/>
              </a:buCl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Sub(A,B){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scan the bits of A and B from right to left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first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second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while next bit of A exists{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A;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	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next bit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err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 b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    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	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3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b    value of last 2 bits of 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b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0 then b    2-b;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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 a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–b;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" y="23622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4000" y="3810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24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524000" y="4495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667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6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810000" y="41910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80270" y="3429000"/>
            <a:ext cx="42473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5240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971800" y="5943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38200" y="55626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867400" y="1337608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Sub(130,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6699"/>
                </a:solidFill>
                <a:latin typeface="Courier New" pitchFamily="49" charset="0"/>
                <a:cs typeface="Courier New" pitchFamily="49" charset="0"/>
              </a:rPr>
              <a:t>A=132=1000100101    </a:t>
            </a:r>
          </a:p>
          <a:p>
            <a:pPr algn="l" rtl="0"/>
            <a:endParaRPr lang="en-US" b="1" dirty="0" smtClean="0">
              <a:solidFill>
                <a:srgbClr val="FF6699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B= 67=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10100010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29136" y="3291840"/>
          <a:ext cx="4614864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139"/>
                <a:gridCol w="387628"/>
                <a:gridCol w="387628"/>
                <a:gridCol w="387628"/>
                <a:gridCol w="387628"/>
                <a:gridCol w="387628"/>
                <a:gridCol w="387628"/>
                <a:gridCol w="497386"/>
                <a:gridCol w="438709"/>
                <a:gridCol w="453662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rgbClr val="FF99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99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540227" y="6472535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25+16-1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differencing of the coordinates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Norm(V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algn="l" rtl="0">
              <a:buNone/>
            </a:pP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SSQ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0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while 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and 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are not empty{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remove first codeword from 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and assign it to A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	remove first codeword from 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and assign it to B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 A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/>
              </a:rPr>
              <a:t>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 then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if A = 11 then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	S	Sub(B, 011); 	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011 || 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else if B = 11 then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	S	Sub(A, 011);	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011 || 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else 	S	Sub(A, B);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SSQ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i="1" dirty="0" err="1" smtClean="0">
                <a:latin typeface="Courier New" pitchFamily="49" charset="0"/>
                <a:cs typeface="Courier New" pitchFamily="49" charset="0"/>
              </a:rPr>
              <a:t>SSQ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+ S</a:t>
            </a:r>
            <a:r>
              <a:rPr lang="en-US" sz="2000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 algn="l" rtl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 		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514600" y="4114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146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172200" y="4114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172200" y="4876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514600" y="5257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752600" y="5638800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684900"/>
              </p:ext>
            </p:extLst>
          </p:nvPr>
        </p:nvGraphicFramePr>
        <p:xfrm>
          <a:off x="1317172" y="6019800"/>
          <a:ext cx="92409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Equation" r:id="rId3" imgW="444240" imgH="241200" progId="Equation.DSMT4">
                  <p:embed/>
                </p:oleObj>
              </mc:Choice>
              <mc:Fallback>
                <p:oleObj name="Equation" r:id="rId3" imgW="44424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172" y="6019800"/>
                        <a:ext cx="92409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932543" y="1923143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Compression Performance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Content Placeholder 14" descr="hous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2743200"/>
            <a:ext cx="2895600" cy="2895600"/>
          </a:xfrm>
          <a:ln w="28575">
            <a:solidFill>
              <a:schemeClr val="tx1"/>
            </a:solidFill>
          </a:ln>
        </p:spPr>
      </p:pic>
      <p:pic>
        <p:nvPicPr>
          <p:cNvPr id="18" name="Picture 17" descr="4.2.04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6" y="2743200"/>
            <a:ext cx="2895600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 descr="4.2.07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743200"/>
            <a:ext cx="2895600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8600" y="1752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cs typeface="Courier New" pitchFamily="49" charset="0"/>
              </a:rPr>
              <a:t>http://sipi.usc.edu/database/</a:t>
            </a:r>
          </a:p>
          <a:p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rtl="0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Compression Performance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Content Placeholder 14" descr="hous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1800" y="1681843"/>
            <a:ext cx="1295400" cy="1295400"/>
          </a:xfrm>
          <a:ln w="28575">
            <a:solidFill>
              <a:schemeClr val="tx1"/>
            </a:solidFill>
          </a:ln>
        </p:spPr>
      </p:pic>
      <p:pic>
        <p:nvPicPr>
          <p:cNvPr id="18" name="Picture 17" descr="4.2.04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1771" y="1719943"/>
            <a:ext cx="1219200" cy="121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 descr="4.2.07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719943"/>
            <a:ext cx="1219200" cy="121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95513" y="3276600"/>
            <a:ext cx="7431312" cy="1483360"/>
            <a:chOff x="395513" y="3276600"/>
            <a:chExt cx="7431312" cy="1483360"/>
          </a:xfrm>
        </p:grpSpPr>
        <p:graphicFrame>
          <p:nvGraphicFramePr>
            <p:cNvPr id="21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5782613"/>
                </p:ext>
              </p:extLst>
            </p:nvPr>
          </p:nvGraphicFramePr>
          <p:xfrm>
            <a:off x="1676400" y="3276600"/>
            <a:ext cx="6150425" cy="14833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295400"/>
                  <a:gridCol w="1164770"/>
                  <a:gridCol w="816428"/>
                  <a:gridCol w="1643742"/>
                  <a:gridCol w="1230085"/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Image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Size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Fib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Ordered  Fib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Huffman 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b="0" baseline="0" dirty="0" err="1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Lenna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83.31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3.164 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3.164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3.481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Peppers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83.88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3.113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3.114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3.455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House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82.80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3.184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3.185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3.486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95513" y="3750545"/>
              <a:ext cx="11393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DSIFT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5105400"/>
            <a:ext cx="7522025" cy="1483360"/>
            <a:chOff x="304800" y="5105400"/>
            <a:chExt cx="7522025" cy="1483360"/>
          </a:xfrm>
        </p:grpSpPr>
        <p:graphicFrame>
          <p:nvGraphicFramePr>
            <p:cNvPr id="8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1985680"/>
                </p:ext>
              </p:extLst>
            </p:nvPr>
          </p:nvGraphicFramePr>
          <p:xfrm>
            <a:off x="1676400" y="5105400"/>
            <a:ext cx="6150425" cy="14833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230085"/>
                  <a:gridCol w="1230085"/>
                  <a:gridCol w="816428"/>
                  <a:gridCol w="1643742"/>
                  <a:gridCol w="1230085"/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Image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Size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Fib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Ordered  Fib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solidFill>
                              <a:schemeClr val="tx2"/>
                            </a:solidFill>
                            <a:latin typeface="Comic Sans MS" pitchFamily="66" charset="0"/>
                          </a:rPr>
                          <a:t>Huffman 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b="0" baseline="0" dirty="0" err="1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Lenna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70.66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3.854 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3.859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4.046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Peppers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70.56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3.874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3.883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4.065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House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73.02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3.640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3.646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baseline="0" dirty="0" smtClean="0">
                            <a:ln cmpd="dbl">
                              <a:solidFill>
                                <a:schemeClr val="tx1"/>
                              </a:solidFill>
                            </a:ln>
                            <a:latin typeface="Comic Sans MS" pitchFamily="66" charset="0"/>
                          </a:rPr>
                          <a:t>3.917</a:t>
                        </a:r>
                        <a:endParaRPr lang="en-US" b="0" baseline="0" dirty="0">
                          <a:ln cmpd="dbl">
                            <a:solidFill>
                              <a:schemeClr val="tx1"/>
                            </a:solidFill>
                          </a:ln>
                          <a:latin typeface="Comic Sans MS" pitchFamily="66" charset="0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04800" y="5562600"/>
              <a:ext cx="13207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PHOW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1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-774700"/>
            <a:ext cx="9144000" cy="7632700"/>
          </a:xfrm>
          <a:prstGeom prst="rect">
            <a:avLst/>
          </a:prstGeom>
          <a:gradFill rotWithShape="0">
            <a:gsLst>
              <a:gs pos="0">
                <a:srgbClr val="00465E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23" tIns="42443" rIns="81623" bIns="42443">
            <a:spAutoFit/>
          </a:bodyPr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9950" algn="l"/>
                <a:tab pos="7880350" algn="l"/>
                <a:tab pos="8532813" algn="l"/>
                <a:tab pos="9190038" algn="l"/>
                <a:tab pos="985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hangingPunct="0">
              <a:buClr>
                <a:srgbClr val="FFFF66"/>
              </a:buClr>
              <a:buSzPct val="100000"/>
              <a:buFont typeface="Monotype Corsiva" pitchFamily="66" charset="0"/>
              <a:buNone/>
            </a:pPr>
            <a:endParaRPr lang="en-GB" altLang="he-IL" sz="8700" b="1">
              <a:solidFill>
                <a:srgbClr val="0099CC"/>
              </a:solidFill>
              <a:effectDag name="">
                <a:cont type="tree" name="">
                  <a:effect ref="fillLine"/>
                  <a:outerShdw dist="38100" dir="13500000" algn="br">
                    <a:srgbClr val="55D5FF"/>
                  </a:outerShdw>
                </a:cont>
                <a:cont type="tree" name="">
                  <a:effect ref="fillLine"/>
                  <a:outerShdw dist="38100" dir="2700000" algn="tl">
                    <a:srgbClr val="005B7A"/>
                  </a:outerShdw>
                </a:cont>
                <a:effect ref="fillLine"/>
              </a:effectDag>
              <a:latin typeface="Monotype Corsiva" pitchFamily="66" charset="0"/>
            </a:endParaRPr>
          </a:p>
          <a:p>
            <a:pPr algn="l" rtl="0" hangingPunct="0">
              <a:buClr>
                <a:srgbClr val="FFFF66"/>
              </a:buClr>
              <a:buSzPct val="100000"/>
              <a:buFont typeface="Monotype Corsiva" pitchFamily="66" charset="0"/>
              <a:buNone/>
            </a:pPr>
            <a:endParaRPr lang="en-GB" altLang="he-IL" sz="8700" b="1">
              <a:solidFill>
                <a:srgbClr val="0099CC"/>
              </a:solidFill>
              <a:effectDag name="">
                <a:cont type="tree" name="">
                  <a:effect ref="fillLine"/>
                  <a:outerShdw dist="38100" dir="13500000" algn="br">
                    <a:srgbClr val="55D5FF"/>
                  </a:outerShdw>
                </a:cont>
                <a:cont type="tree" name="">
                  <a:effect ref="fillLine"/>
                  <a:outerShdw dist="38100" dir="2700000" algn="tl">
                    <a:srgbClr val="005B7A"/>
                  </a:outerShdw>
                </a:cont>
                <a:effect ref="fillLine"/>
              </a:effectDag>
              <a:latin typeface="Monotype Corsiva" pitchFamily="66" charset="0"/>
            </a:endParaRPr>
          </a:p>
          <a:p>
            <a:pPr algn="ctr" rtl="0" hangingPunct="0">
              <a:buClr>
                <a:srgbClr val="FFFF66"/>
              </a:buClr>
              <a:buSzPct val="100000"/>
              <a:buFont typeface="Monotype Corsiva" pitchFamily="66" charset="0"/>
              <a:buNone/>
            </a:pPr>
            <a:r>
              <a:rPr lang="en-GB" altLang="he-IL" sz="10600" b="1">
                <a:solidFill>
                  <a:srgbClr val="0099CC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  <a:latin typeface="Monotype Corsiva" pitchFamily="66" charset="0"/>
              </a:rPr>
              <a:t>Thank   you !</a:t>
            </a:r>
          </a:p>
          <a:p>
            <a:pPr algn="ctr" rtl="0" hangingPunct="0">
              <a:buClr>
                <a:srgbClr val="FFFF66"/>
              </a:buClr>
              <a:buSzPct val="100000"/>
              <a:buFont typeface="Monotype Corsiva" pitchFamily="66" charset="0"/>
              <a:buNone/>
            </a:pPr>
            <a:endParaRPr lang="en-GB" altLang="he-IL" sz="10600" b="1">
              <a:solidFill>
                <a:srgbClr val="0099CC"/>
              </a:solidFill>
              <a:effectDag name="">
                <a:cont type="tree" name="">
                  <a:effect ref="fillLine"/>
                  <a:outerShdw dist="38100" dir="13500000" algn="br">
                    <a:srgbClr val="55D5FF"/>
                  </a:outerShdw>
                </a:cont>
                <a:cont type="tree" name="">
                  <a:effect ref="fillLine"/>
                  <a:outerShdw dist="38100" dir="2700000" algn="tl">
                    <a:srgbClr val="005B7A"/>
                  </a:outerShdw>
                </a:cont>
                <a:effect ref="fillLine"/>
              </a:effectDag>
              <a:latin typeface="Monotype Corsiva" pitchFamily="66" charset="0"/>
            </a:endParaRPr>
          </a:p>
          <a:p>
            <a:pPr algn="l" rtl="0" hangingPunct="0">
              <a:buClr>
                <a:srgbClr val="FFFF66"/>
              </a:buClr>
              <a:buSzPct val="100000"/>
              <a:buFont typeface="Monotype Corsiva" pitchFamily="66" charset="0"/>
              <a:buNone/>
            </a:pPr>
            <a:r>
              <a:rPr lang="en-GB" altLang="he-IL" sz="5400" b="1">
                <a:solidFill>
                  <a:srgbClr val="0099CC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  <a:latin typeface="Monotype Corsiva" pitchFamily="66" charset="0"/>
              </a:rPr>
              <a:t> </a:t>
            </a:r>
          </a:p>
          <a:p>
            <a:pPr algn="l" rtl="0" hangingPunct="0">
              <a:buClr>
                <a:srgbClr val="FFFF66"/>
              </a:buClr>
              <a:buSzPct val="100000"/>
              <a:buFont typeface="Monotype Corsiva" pitchFamily="66" charset="0"/>
              <a:buNone/>
            </a:pPr>
            <a:endParaRPr lang="en-GB" altLang="he-IL" sz="5400" b="1">
              <a:solidFill>
                <a:srgbClr val="0099CC"/>
              </a:solidFill>
              <a:effectDag name="">
                <a:cont type="tree" name="">
                  <a:effect ref="fillLine"/>
                  <a:outerShdw dist="38100" dir="13500000" algn="br">
                    <a:srgbClr val="55D5FF"/>
                  </a:outerShdw>
                </a:cont>
                <a:cont type="tree" name="">
                  <a:effect ref="fillLine"/>
                  <a:outerShdw dist="38100" dir="2700000" algn="tl">
                    <a:srgbClr val="005B7A"/>
                  </a:outerShdw>
                </a:cont>
                <a:effect ref="fillLine"/>
              </a:effectDag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/>
          <p:nvPr/>
        </p:nvGrpSpPr>
        <p:grpSpPr>
          <a:xfrm>
            <a:off x="331787" y="2098675"/>
            <a:ext cx="8507413" cy="2092325"/>
            <a:chOff x="468313" y="2251075"/>
            <a:chExt cx="8507413" cy="2092325"/>
          </a:xfrm>
        </p:grpSpPr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1978025" y="3211513"/>
              <a:ext cx="39370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235200" y="3182938"/>
              <a:ext cx="136525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"/>
                </a:cxn>
                <a:cxn ang="0">
                  <a:pos x="0" y="36"/>
                </a:cxn>
                <a:cxn ang="0">
                  <a:pos x="16" y="18"/>
                </a:cxn>
                <a:cxn ang="0">
                  <a:pos x="0" y="0"/>
                </a:cxn>
              </a:cxnLst>
              <a:rect l="0" t="0" r="r" b="b"/>
              <a:pathLst>
                <a:path w="86" h="36">
                  <a:moveTo>
                    <a:pt x="0" y="0"/>
                  </a:moveTo>
                  <a:lnTo>
                    <a:pt x="86" y="18"/>
                  </a:lnTo>
                  <a:lnTo>
                    <a:pt x="0" y="36"/>
                  </a:lnTo>
                  <a:lnTo>
                    <a:pt x="1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2235200" y="3211513"/>
              <a:ext cx="136525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H="1" flipV="1">
              <a:off x="2235200" y="3182938"/>
              <a:ext cx="136525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2235200" y="3182938"/>
              <a:ext cx="25400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H="1">
              <a:off x="2235200" y="3211513"/>
              <a:ext cx="25400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741363" y="2525713"/>
              <a:ext cx="4252913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4994275" y="2525713"/>
              <a:ext cx="1588" cy="13033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H="1">
              <a:off x="741363" y="3829050"/>
              <a:ext cx="4252913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 flipV="1">
              <a:off x="741363" y="2525713"/>
              <a:ext cx="1588" cy="13033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4994275" y="3211513"/>
              <a:ext cx="874713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5732463" y="3182938"/>
              <a:ext cx="136525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"/>
                </a:cxn>
                <a:cxn ang="0">
                  <a:pos x="0" y="36"/>
                </a:cxn>
                <a:cxn ang="0">
                  <a:pos x="18" y="18"/>
                </a:cxn>
                <a:cxn ang="0">
                  <a:pos x="0" y="0"/>
                </a:cxn>
              </a:cxnLst>
              <a:rect l="0" t="0" r="r" b="b"/>
              <a:pathLst>
                <a:path w="86" h="36">
                  <a:moveTo>
                    <a:pt x="0" y="0"/>
                  </a:moveTo>
                  <a:lnTo>
                    <a:pt x="86" y="18"/>
                  </a:lnTo>
                  <a:lnTo>
                    <a:pt x="0" y="36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 flipV="1">
              <a:off x="5732463" y="3211513"/>
              <a:ext cx="136525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 flipH="1" flipV="1">
              <a:off x="5732463" y="3182938"/>
              <a:ext cx="136525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5732463" y="3182938"/>
              <a:ext cx="28575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5732463" y="3211513"/>
              <a:ext cx="28575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468313" y="2251075"/>
              <a:ext cx="850582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8974138" y="2251075"/>
              <a:ext cx="1588" cy="1852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468313" y="4103688"/>
              <a:ext cx="850582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V="1">
              <a:off x="468313" y="2251075"/>
              <a:ext cx="1588" cy="1852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>
              <a:off x="5886450" y="2525713"/>
              <a:ext cx="28130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8699500" y="2525713"/>
              <a:ext cx="1588" cy="13033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H="1">
              <a:off x="5886450" y="3829050"/>
              <a:ext cx="28130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5886450" y="2525713"/>
              <a:ext cx="1588" cy="13033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7532688" y="2800350"/>
              <a:ext cx="892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8424863" y="2800350"/>
              <a:ext cx="1588" cy="7540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7532688" y="3554413"/>
              <a:ext cx="892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 flipV="1">
              <a:off x="7532688" y="2800350"/>
              <a:ext cx="1588" cy="7540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2"/>
            <p:cNvSpPr>
              <a:spLocks/>
            </p:cNvSpPr>
            <p:nvPr/>
          </p:nvSpPr>
          <p:spPr bwMode="auto">
            <a:xfrm>
              <a:off x="4657725" y="4194175"/>
              <a:ext cx="47625" cy="1492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8" y="11"/>
                </a:cxn>
                <a:cxn ang="0">
                  <a:pos x="15" y="19"/>
                </a:cxn>
                <a:cxn ang="0">
                  <a:pos x="13" y="28"/>
                </a:cxn>
                <a:cxn ang="0">
                  <a:pos x="12" y="36"/>
                </a:cxn>
                <a:cxn ang="0">
                  <a:pos x="10" y="46"/>
                </a:cxn>
                <a:cxn ang="0">
                  <a:pos x="12" y="55"/>
                </a:cxn>
                <a:cxn ang="0">
                  <a:pos x="12" y="65"/>
                </a:cxn>
                <a:cxn ang="0">
                  <a:pos x="13" y="72"/>
                </a:cxn>
                <a:cxn ang="0">
                  <a:pos x="15" y="77"/>
                </a:cxn>
                <a:cxn ang="0">
                  <a:pos x="20" y="85"/>
                </a:cxn>
                <a:cxn ang="0">
                  <a:pos x="25" y="88"/>
                </a:cxn>
                <a:cxn ang="0">
                  <a:pos x="30" y="91"/>
                </a:cxn>
                <a:cxn ang="0">
                  <a:pos x="30" y="94"/>
                </a:cxn>
                <a:cxn ang="0">
                  <a:pos x="22" y="90"/>
                </a:cxn>
                <a:cxn ang="0">
                  <a:pos x="17" y="85"/>
                </a:cxn>
                <a:cxn ang="0">
                  <a:pos x="10" y="77"/>
                </a:cxn>
                <a:cxn ang="0">
                  <a:pos x="5" y="68"/>
                </a:cxn>
                <a:cxn ang="0">
                  <a:pos x="2" y="57"/>
                </a:cxn>
                <a:cxn ang="0">
                  <a:pos x="0" y="47"/>
                </a:cxn>
                <a:cxn ang="0">
                  <a:pos x="4" y="33"/>
                </a:cxn>
                <a:cxn ang="0">
                  <a:pos x="9" y="19"/>
                </a:cxn>
                <a:cxn ang="0">
                  <a:pos x="15" y="11"/>
                </a:cxn>
                <a:cxn ang="0">
                  <a:pos x="22" y="5"/>
                </a:cxn>
                <a:cxn ang="0">
                  <a:pos x="30" y="0"/>
                </a:cxn>
              </a:cxnLst>
              <a:rect l="0" t="0" r="r" b="b"/>
              <a:pathLst>
                <a:path w="30" h="94">
                  <a:moveTo>
                    <a:pt x="30" y="0"/>
                  </a:moveTo>
                  <a:lnTo>
                    <a:pt x="30" y="3"/>
                  </a:lnTo>
                  <a:lnTo>
                    <a:pt x="23" y="6"/>
                  </a:lnTo>
                  <a:lnTo>
                    <a:pt x="18" y="11"/>
                  </a:lnTo>
                  <a:lnTo>
                    <a:pt x="15" y="19"/>
                  </a:lnTo>
                  <a:lnTo>
                    <a:pt x="13" y="28"/>
                  </a:lnTo>
                  <a:lnTo>
                    <a:pt x="12" y="36"/>
                  </a:lnTo>
                  <a:lnTo>
                    <a:pt x="10" y="46"/>
                  </a:lnTo>
                  <a:lnTo>
                    <a:pt x="12" y="55"/>
                  </a:lnTo>
                  <a:lnTo>
                    <a:pt x="12" y="65"/>
                  </a:lnTo>
                  <a:lnTo>
                    <a:pt x="13" y="72"/>
                  </a:lnTo>
                  <a:lnTo>
                    <a:pt x="15" y="77"/>
                  </a:lnTo>
                  <a:lnTo>
                    <a:pt x="20" y="85"/>
                  </a:lnTo>
                  <a:lnTo>
                    <a:pt x="25" y="88"/>
                  </a:lnTo>
                  <a:lnTo>
                    <a:pt x="30" y="91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7" y="85"/>
                  </a:lnTo>
                  <a:lnTo>
                    <a:pt x="10" y="77"/>
                  </a:lnTo>
                  <a:lnTo>
                    <a:pt x="5" y="6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4" y="33"/>
                  </a:lnTo>
                  <a:lnTo>
                    <a:pt x="9" y="19"/>
                  </a:lnTo>
                  <a:lnTo>
                    <a:pt x="15" y="11"/>
                  </a:lnTo>
                  <a:lnTo>
                    <a:pt x="22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3"/>
            <p:cNvSpPr>
              <a:spLocks noEditPoints="1"/>
            </p:cNvSpPr>
            <p:nvPr/>
          </p:nvSpPr>
          <p:spPr bwMode="auto">
            <a:xfrm>
              <a:off x="4713288" y="4232275"/>
              <a:ext cx="66675" cy="77788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6" y="25"/>
                </a:cxn>
                <a:cxn ang="0">
                  <a:pos x="9" y="30"/>
                </a:cxn>
                <a:cxn ang="0">
                  <a:pos x="8" y="35"/>
                </a:cxn>
                <a:cxn ang="0">
                  <a:pos x="11" y="41"/>
                </a:cxn>
                <a:cxn ang="0">
                  <a:pos x="16" y="43"/>
                </a:cxn>
                <a:cxn ang="0">
                  <a:pos x="21" y="41"/>
                </a:cxn>
                <a:cxn ang="0">
                  <a:pos x="26" y="22"/>
                </a:cxn>
                <a:cxn ang="0">
                  <a:pos x="24" y="0"/>
                </a:cxn>
                <a:cxn ang="0">
                  <a:pos x="31" y="5"/>
                </a:cxn>
                <a:cxn ang="0">
                  <a:pos x="34" y="10"/>
                </a:cxn>
                <a:cxn ang="0">
                  <a:pos x="34" y="31"/>
                </a:cxn>
                <a:cxn ang="0">
                  <a:pos x="34" y="39"/>
                </a:cxn>
                <a:cxn ang="0">
                  <a:pos x="37" y="43"/>
                </a:cxn>
                <a:cxn ang="0">
                  <a:pos x="39" y="41"/>
                </a:cxn>
                <a:cxn ang="0">
                  <a:pos x="42" y="41"/>
                </a:cxn>
                <a:cxn ang="0">
                  <a:pos x="34" y="48"/>
                </a:cxn>
                <a:cxn ang="0">
                  <a:pos x="29" y="49"/>
                </a:cxn>
                <a:cxn ang="0">
                  <a:pos x="26" y="44"/>
                </a:cxn>
                <a:cxn ang="0">
                  <a:pos x="21" y="44"/>
                </a:cxn>
                <a:cxn ang="0">
                  <a:pos x="16" y="48"/>
                </a:cxn>
                <a:cxn ang="0">
                  <a:pos x="11" y="49"/>
                </a:cxn>
                <a:cxn ang="0">
                  <a:pos x="3" y="46"/>
                </a:cxn>
                <a:cxn ang="0">
                  <a:pos x="0" y="38"/>
                </a:cxn>
                <a:cxn ang="0">
                  <a:pos x="1" y="31"/>
                </a:cxn>
                <a:cxn ang="0">
                  <a:pos x="8" y="25"/>
                </a:cxn>
                <a:cxn ang="0">
                  <a:pos x="18" y="20"/>
                </a:cxn>
                <a:cxn ang="0">
                  <a:pos x="26" y="17"/>
                </a:cxn>
                <a:cxn ang="0">
                  <a:pos x="24" y="9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1" y="7"/>
                </a:cxn>
                <a:cxn ang="0">
                  <a:pos x="11" y="13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6" y="4"/>
                </a:cxn>
                <a:cxn ang="0">
                  <a:pos x="14" y="0"/>
                </a:cxn>
              </a:cxnLst>
              <a:rect l="0" t="0" r="r" b="b"/>
              <a:pathLst>
                <a:path w="42" h="49">
                  <a:moveTo>
                    <a:pt x="26" y="22"/>
                  </a:moveTo>
                  <a:lnTo>
                    <a:pt x="21" y="23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9" y="30"/>
                  </a:lnTo>
                  <a:lnTo>
                    <a:pt x="8" y="31"/>
                  </a:lnTo>
                  <a:lnTo>
                    <a:pt x="8" y="35"/>
                  </a:lnTo>
                  <a:lnTo>
                    <a:pt x="9" y="38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6" y="22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31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9" y="41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39" y="46"/>
                  </a:lnTo>
                  <a:lnTo>
                    <a:pt x="34" y="48"/>
                  </a:lnTo>
                  <a:lnTo>
                    <a:pt x="31" y="49"/>
                  </a:lnTo>
                  <a:lnTo>
                    <a:pt x="29" y="49"/>
                  </a:lnTo>
                  <a:lnTo>
                    <a:pt x="27" y="48"/>
                  </a:lnTo>
                  <a:lnTo>
                    <a:pt x="26" y="44"/>
                  </a:lnTo>
                  <a:lnTo>
                    <a:pt x="26" y="41"/>
                  </a:lnTo>
                  <a:lnTo>
                    <a:pt x="21" y="44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48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5" y="28"/>
                  </a:lnTo>
                  <a:lnTo>
                    <a:pt x="8" y="25"/>
                  </a:lnTo>
                  <a:lnTo>
                    <a:pt x="13" y="23"/>
                  </a:lnTo>
                  <a:lnTo>
                    <a:pt x="18" y="20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4"/>
            <p:cNvSpPr>
              <a:spLocks/>
            </p:cNvSpPr>
            <p:nvPr/>
          </p:nvSpPr>
          <p:spPr bwMode="auto">
            <a:xfrm>
              <a:off x="4784725" y="4194175"/>
              <a:ext cx="44450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13" y="10"/>
                </a:cxn>
                <a:cxn ang="0">
                  <a:pos x="20" y="18"/>
                </a:cxn>
                <a:cxn ang="0">
                  <a:pos x="25" y="26"/>
                </a:cxn>
                <a:cxn ang="0">
                  <a:pos x="26" y="37"/>
                </a:cxn>
                <a:cxn ang="0">
                  <a:pos x="28" y="47"/>
                </a:cxn>
                <a:cxn ang="0">
                  <a:pos x="26" y="62"/>
                </a:cxn>
                <a:cxn ang="0">
                  <a:pos x="20" y="75"/>
                </a:cxn>
                <a:cxn ang="0">
                  <a:pos x="15" y="83"/>
                </a:cxn>
                <a:cxn ang="0">
                  <a:pos x="8" y="90"/>
                </a:cxn>
                <a:cxn ang="0">
                  <a:pos x="0" y="94"/>
                </a:cxn>
                <a:cxn ang="0">
                  <a:pos x="0" y="91"/>
                </a:cxn>
                <a:cxn ang="0">
                  <a:pos x="5" y="88"/>
                </a:cxn>
                <a:cxn ang="0">
                  <a:pos x="10" y="81"/>
                </a:cxn>
                <a:cxn ang="0">
                  <a:pos x="13" y="75"/>
                </a:cxn>
                <a:cxn ang="0">
                  <a:pos x="17" y="67"/>
                </a:cxn>
                <a:cxn ang="0">
                  <a:pos x="18" y="59"/>
                </a:cxn>
                <a:cxn ang="0">
                  <a:pos x="18" y="49"/>
                </a:cxn>
                <a:cxn ang="0">
                  <a:pos x="18" y="39"/>
                </a:cxn>
                <a:cxn ang="0">
                  <a:pos x="17" y="29"/>
                </a:cxn>
                <a:cxn ang="0">
                  <a:pos x="15" y="23"/>
                </a:cxn>
                <a:cxn ang="0">
                  <a:pos x="13" y="18"/>
                </a:cxn>
                <a:cxn ang="0">
                  <a:pos x="8" y="10"/>
                </a:cxn>
                <a:cxn ang="0">
                  <a:pos x="5" y="6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8" h="94">
                  <a:moveTo>
                    <a:pt x="0" y="0"/>
                  </a:moveTo>
                  <a:lnTo>
                    <a:pt x="7" y="5"/>
                  </a:lnTo>
                  <a:lnTo>
                    <a:pt x="13" y="10"/>
                  </a:lnTo>
                  <a:lnTo>
                    <a:pt x="20" y="18"/>
                  </a:lnTo>
                  <a:lnTo>
                    <a:pt x="25" y="26"/>
                  </a:lnTo>
                  <a:lnTo>
                    <a:pt x="26" y="37"/>
                  </a:lnTo>
                  <a:lnTo>
                    <a:pt x="28" y="47"/>
                  </a:lnTo>
                  <a:lnTo>
                    <a:pt x="26" y="62"/>
                  </a:lnTo>
                  <a:lnTo>
                    <a:pt x="20" y="75"/>
                  </a:lnTo>
                  <a:lnTo>
                    <a:pt x="15" y="83"/>
                  </a:lnTo>
                  <a:lnTo>
                    <a:pt x="8" y="90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10" y="81"/>
                  </a:lnTo>
                  <a:lnTo>
                    <a:pt x="13" y="75"/>
                  </a:lnTo>
                  <a:lnTo>
                    <a:pt x="17" y="67"/>
                  </a:lnTo>
                  <a:lnTo>
                    <a:pt x="18" y="59"/>
                  </a:lnTo>
                  <a:lnTo>
                    <a:pt x="18" y="49"/>
                  </a:lnTo>
                  <a:lnTo>
                    <a:pt x="18" y="39"/>
                  </a:lnTo>
                  <a:lnTo>
                    <a:pt x="17" y="29"/>
                  </a:lnTo>
                  <a:lnTo>
                    <a:pt x="15" y="23"/>
                  </a:lnTo>
                  <a:lnTo>
                    <a:pt x="13" y="18"/>
                  </a:lnTo>
                  <a:lnTo>
                    <a:pt x="8" y="10"/>
                  </a:lnTo>
                  <a:lnTo>
                    <a:pt x="5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1"/>
            <p:cNvSpPr>
              <a:spLocks/>
            </p:cNvSpPr>
            <p:nvPr/>
          </p:nvSpPr>
          <p:spPr bwMode="auto">
            <a:xfrm>
              <a:off x="2601913" y="2892425"/>
              <a:ext cx="95250" cy="1143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1" y="2"/>
                </a:cxn>
                <a:cxn ang="0">
                  <a:pos x="49" y="4"/>
                </a:cxn>
                <a:cxn ang="0">
                  <a:pos x="50" y="5"/>
                </a:cxn>
                <a:cxn ang="0">
                  <a:pos x="52" y="5"/>
                </a:cxn>
                <a:cxn ang="0">
                  <a:pos x="54" y="4"/>
                </a:cxn>
                <a:cxn ang="0">
                  <a:pos x="55" y="4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9" y="25"/>
                </a:cxn>
                <a:cxn ang="0">
                  <a:pos x="57" y="25"/>
                </a:cxn>
                <a:cxn ang="0">
                  <a:pos x="55" y="18"/>
                </a:cxn>
                <a:cxn ang="0">
                  <a:pos x="52" y="13"/>
                </a:cxn>
                <a:cxn ang="0">
                  <a:pos x="49" y="8"/>
                </a:cxn>
                <a:cxn ang="0">
                  <a:pos x="44" y="7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29" y="5"/>
                </a:cxn>
                <a:cxn ang="0">
                  <a:pos x="23" y="7"/>
                </a:cxn>
                <a:cxn ang="0">
                  <a:pos x="18" y="12"/>
                </a:cxn>
                <a:cxn ang="0">
                  <a:pos x="15" y="18"/>
                </a:cxn>
                <a:cxn ang="0">
                  <a:pos x="13" y="25"/>
                </a:cxn>
                <a:cxn ang="0">
                  <a:pos x="11" y="30"/>
                </a:cxn>
                <a:cxn ang="0">
                  <a:pos x="11" y="38"/>
                </a:cxn>
                <a:cxn ang="0">
                  <a:pos x="13" y="46"/>
                </a:cxn>
                <a:cxn ang="0">
                  <a:pos x="15" y="54"/>
                </a:cxn>
                <a:cxn ang="0">
                  <a:pos x="18" y="59"/>
                </a:cxn>
                <a:cxn ang="0">
                  <a:pos x="23" y="64"/>
                </a:cxn>
                <a:cxn ang="0">
                  <a:pos x="29" y="67"/>
                </a:cxn>
                <a:cxn ang="0">
                  <a:pos x="36" y="67"/>
                </a:cxn>
                <a:cxn ang="0">
                  <a:pos x="42" y="67"/>
                </a:cxn>
                <a:cxn ang="0">
                  <a:pos x="47" y="65"/>
                </a:cxn>
                <a:cxn ang="0">
                  <a:pos x="50" y="62"/>
                </a:cxn>
                <a:cxn ang="0">
                  <a:pos x="55" y="59"/>
                </a:cxn>
                <a:cxn ang="0">
                  <a:pos x="59" y="54"/>
                </a:cxn>
                <a:cxn ang="0">
                  <a:pos x="60" y="54"/>
                </a:cxn>
                <a:cxn ang="0">
                  <a:pos x="55" y="62"/>
                </a:cxn>
                <a:cxn ang="0">
                  <a:pos x="49" y="69"/>
                </a:cxn>
                <a:cxn ang="0">
                  <a:pos x="44" y="70"/>
                </a:cxn>
                <a:cxn ang="0">
                  <a:pos x="39" y="72"/>
                </a:cxn>
                <a:cxn ang="0">
                  <a:pos x="33" y="72"/>
                </a:cxn>
                <a:cxn ang="0">
                  <a:pos x="24" y="72"/>
                </a:cxn>
                <a:cxn ang="0">
                  <a:pos x="18" y="69"/>
                </a:cxn>
                <a:cxn ang="0">
                  <a:pos x="11" y="65"/>
                </a:cxn>
                <a:cxn ang="0">
                  <a:pos x="6" y="59"/>
                </a:cxn>
                <a:cxn ang="0">
                  <a:pos x="3" y="52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5" y="18"/>
                </a:cxn>
                <a:cxn ang="0">
                  <a:pos x="8" y="13"/>
                </a:cxn>
                <a:cxn ang="0">
                  <a:pos x="11" y="8"/>
                </a:cxn>
                <a:cxn ang="0">
                  <a:pos x="16" y="5"/>
                </a:cxn>
                <a:cxn ang="0">
                  <a:pos x="24" y="2"/>
                </a:cxn>
                <a:cxn ang="0">
                  <a:pos x="34" y="0"/>
                </a:cxn>
              </a:cxnLst>
              <a:rect l="0" t="0" r="r" b="b"/>
              <a:pathLst>
                <a:path w="60" h="72">
                  <a:moveTo>
                    <a:pt x="34" y="0"/>
                  </a:moveTo>
                  <a:lnTo>
                    <a:pt x="41" y="2"/>
                  </a:lnTo>
                  <a:lnTo>
                    <a:pt x="49" y="4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5" y="18"/>
                  </a:lnTo>
                  <a:lnTo>
                    <a:pt x="52" y="13"/>
                  </a:lnTo>
                  <a:lnTo>
                    <a:pt x="49" y="8"/>
                  </a:lnTo>
                  <a:lnTo>
                    <a:pt x="44" y="7"/>
                  </a:lnTo>
                  <a:lnTo>
                    <a:pt x="39" y="5"/>
                  </a:lnTo>
                  <a:lnTo>
                    <a:pt x="34" y="4"/>
                  </a:lnTo>
                  <a:lnTo>
                    <a:pt x="29" y="5"/>
                  </a:lnTo>
                  <a:lnTo>
                    <a:pt x="23" y="7"/>
                  </a:lnTo>
                  <a:lnTo>
                    <a:pt x="18" y="12"/>
                  </a:lnTo>
                  <a:lnTo>
                    <a:pt x="15" y="18"/>
                  </a:lnTo>
                  <a:lnTo>
                    <a:pt x="13" y="25"/>
                  </a:lnTo>
                  <a:lnTo>
                    <a:pt x="11" y="30"/>
                  </a:lnTo>
                  <a:lnTo>
                    <a:pt x="11" y="38"/>
                  </a:lnTo>
                  <a:lnTo>
                    <a:pt x="13" y="46"/>
                  </a:lnTo>
                  <a:lnTo>
                    <a:pt x="15" y="54"/>
                  </a:lnTo>
                  <a:lnTo>
                    <a:pt x="18" y="59"/>
                  </a:lnTo>
                  <a:lnTo>
                    <a:pt x="23" y="64"/>
                  </a:lnTo>
                  <a:lnTo>
                    <a:pt x="29" y="67"/>
                  </a:lnTo>
                  <a:lnTo>
                    <a:pt x="36" y="67"/>
                  </a:lnTo>
                  <a:lnTo>
                    <a:pt x="42" y="67"/>
                  </a:lnTo>
                  <a:lnTo>
                    <a:pt x="47" y="65"/>
                  </a:lnTo>
                  <a:lnTo>
                    <a:pt x="50" y="62"/>
                  </a:lnTo>
                  <a:lnTo>
                    <a:pt x="55" y="59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5" y="62"/>
                  </a:lnTo>
                  <a:lnTo>
                    <a:pt x="49" y="69"/>
                  </a:lnTo>
                  <a:lnTo>
                    <a:pt x="44" y="70"/>
                  </a:lnTo>
                  <a:lnTo>
                    <a:pt x="39" y="72"/>
                  </a:lnTo>
                  <a:lnTo>
                    <a:pt x="33" y="72"/>
                  </a:lnTo>
                  <a:lnTo>
                    <a:pt x="24" y="72"/>
                  </a:lnTo>
                  <a:lnTo>
                    <a:pt x="18" y="69"/>
                  </a:lnTo>
                  <a:lnTo>
                    <a:pt x="11" y="65"/>
                  </a:lnTo>
                  <a:lnTo>
                    <a:pt x="6" y="59"/>
                  </a:lnTo>
                  <a:lnTo>
                    <a:pt x="3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1" y="8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 noEditPoints="1"/>
            </p:cNvSpPr>
            <p:nvPr/>
          </p:nvSpPr>
          <p:spPr bwMode="auto">
            <a:xfrm>
              <a:off x="2709863" y="2928938"/>
              <a:ext cx="69850" cy="7778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10" y="11"/>
                </a:cxn>
                <a:cxn ang="0">
                  <a:pos x="9" y="15"/>
                </a:cxn>
                <a:cxn ang="0">
                  <a:pos x="9" y="21"/>
                </a:cxn>
                <a:cxn ang="0">
                  <a:pos x="9" y="28"/>
                </a:cxn>
                <a:cxn ang="0">
                  <a:pos x="10" y="33"/>
                </a:cxn>
                <a:cxn ang="0">
                  <a:pos x="12" y="39"/>
                </a:cxn>
                <a:cxn ang="0">
                  <a:pos x="15" y="42"/>
                </a:cxn>
                <a:cxn ang="0">
                  <a:pos x="20" y="46"/>
                </a:cxn>
                <a:cxn ang="0">
                  <a:pos x="23" y="46"/>
                </a:cxn>
                <a:cxn ang="0">
                  <a:pos x="28" y="44"/>
                </a:cxn>
                <a:cxn ang="0">
                  <a:pos x="31" y="42"/>
                </a:cxn>
                <a:cxn ang="0">
                  <a:pos x="35" y="39"/>
                </a:cxn>
                <a:cxn ang="0">
                  <a:pos x="35" y="34"/>
                </a:cxn>
                <a:cxn ang="0">
                  <a:pos x="35" y="28"/>
                </a:cxn>
                <a:cxn ang="0">
                  <a:pos x="35" y="20"/>
                </a:cxn>
                <a:cxn ang="0">
                  <a:pos x="33" y="13"/>
                </a:cxn>
                <a:cxn ang="0">
                  <a:pos x="30" y="8"/>
                </a:cxn>
                <a:cxn ang="0">
                  <a:pos x="26" y="7"/>
                </a:cxn>
                <a:cxn ang="0">
                  <a:pos x="23" y="5"/>
                </a:cxn>
                <a:cxn ang="0">
                  <a:pos x="20" y="3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5" y="3"/>
                </a:cxn>
                <a:cxn ang="0">
                  <a:pos x="38" y="8"/>
                </a:cxn>
                <a:cxn ang="0">
                  <a:pos x="41" y="13"/>
                </a:cxn>
                <a:cxn ang="0">
                  <a:pos x="43" y="18"/>
                </a:cxn>
                <a:cxn ang="0">
                  <a:pos x="44" y="25"/>
                </a:cxn>
                <a:cxn ang="0">
                  <a:pos x="43" y="29"/>
                </a:cxn>
                <a:cxn ang="0">
                  <a:pos x="41" y="36"/>
                </a:cxn>
                <a:cxn ang="0">
                  <a:pos x="38" y="42"/>
                </a:cxn>
                <a:cxn ang="0">
                  <a:pos x="33" y="46"/>
                </a:cxn>
                <a:cxn ang="0">
                  <a:pos x="28" y="49"/>
                </a:cxn>
                <a:cxn ang="0">
                  <a:pos x="22" y="49"/>
                </a:cxn>
                <a:cxn ang="0">
                  <a:pos x="15" y="49"/>
                </a:cxn>
                <a:cxn ang="0">
                  <a:pos x="10" y="46"/>
                </a:cxn>
                <a:cxn ang="0">
                  <a:pos x="5" y="41"/>
                </a:cxn>
                <a:cxn ang="0">
                  <a:pos x="2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4" y="13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17" y="2"/>
                </a:cxn>
                <a:cxn ang="0">
                  <a:pos x="22" y="0"/>
                </a:cxn>
              </a:cxnLst>
              <a:rect l="0" t="0" r="r" b="b"/>
              <a:pathLst>
                <a:path w="44" h="49">
                  <a:moveTo>
                    <a:pt x="20" y="3"/>
                  </a:moveTo>
                  <a:lnTo>
                    <a:pt x="15" y="5"/>
                  </a:lnTo>
                  <a:lnTo>
                    <a:pt x="12" y="8"/>
                  </a:lnTo>
                  <a:lnTo>
                    <a:pt x="10" y="11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3" y="46"/>
                  </a:lnTo>
                  <a:lnTo>
                    <a:pt x="28" y="44"/>
                  </a:lnTo>
                  <a:lnTo>
                    <a:pt x="31" y="42"/>
                  </a:lnTo>
                  <a:lnTo>
                    <a:pt x="35" y="39"/>
                  </a:lnTo>
                  <a:lnTo>
                    <a:pt x="35" y="34"/>
                  </a:lnTo>
                  <a:lnTo>
                    <a:pt x="35" y="28"/>
                  </a:lnTo>
                  <a:lnTo>
                    <a:pt x="35" y="20"/>
                  </a:lnTo>
                  <a:lnTo>
                    <a:pt x="33" y="13"/>
                  </a:lnTo>
                  <a:lnTo>
                    <a:pt x="30" y="8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20" y="3"/>
                  </a:lnTo>
                  <a:close/>
                  <a:moveTo>
                    <a:pt x="22" y="0"/>
                  </a:moveTo>
                  <a:lnTo>
                    <a:pt x="28" y="2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41" y="13"/>
                  </a:lnTo>
                  <a:lnTo>
                    <a:pt x="43" y="18"/>
                  </a:lnTo>
                  <a:lnTo>
                    <a:pt x="44" y="25"/>
                  </a:lnTo>
                  <a:lnTo>
                    <a:pt x="43" y="29"/>
                  </a:lnTo>
                  <a:lnTo>
                    <a:pt x="41" y="36"/>
                  </a:lnTo>
                  <a:lnTo>
                    <a:pt x="38" y="42"/>
                  </a:lnTo>
                  <a:lnTo>
                    <a:pt x="33" y="46"/>
                  </a:lnTo>
                  <a:lnTo>
                    <a:pt x="28" y="49"/>
                  </a:lnTo>
                  <a:lnTo>
                    <a:pt x="22" y="49"/>
                  </a:lnTo>
                  <a:lnTo>
                    <a:pt x="15" y="49"/>
                  </a:lnTo>
                  <a:lnTo>
                    <a:pt x="10" y="46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4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/>
          </p:nvSpPr>
          <p:spPr bwMode="auto">
            <a:xfrm>
              <a:off x="2787650" y="2928938"/>
              <a:ext cx="123825" cy="746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8"/>
                </a:cxn>
                <a:cxn ang="0">
                  <a:pos x="21" y="5"/>
                </a:cxn>
                <a:cxn ang="0">
                  <a:pos x="31" y="0"/>
                </a:cxn>
                <a:cxn ang="0">
                  <a:pos x="39" y="3"/>
                </a:cxn>
                <a:cxn ang="0">
                  <a:pos x="43" y="11"/>
                </a:cxn>
                <a:cxn ang="0">
                  <a:pos x="52" y="2"/>
                </a:cxn>
                <a:cxn ang="0">
                  <a:pos x="59" y="0"/>
                </a:cxn>
                <a:cxn ang="0">
                  <a:pos x="65" y="2"/>
                </a:cxn>
                <a:cxn ang="0">
                  <a:pos x="70" y="8"/>
                </a:cxn>
                <a:cxn ang="0">
                  <a:pos x="72" y="18"/>
                </a:cxn>
                <a:cxn ang="0">
                  <a:pos x="72" y="41"/>
                </a:cxn>
                <a:cxn ang="0">
                  <a:pos x="74" y="46"/>
                </a:cxn>
                <a:cxn ang="0">
                  <a:pos x="78" y="47"/>
                </a:cxn>
                <a:cxn ang="0">
                  <a:pos x="57" y="47"/>
                </a:cxn>
                <a:cxn ang="0">
                  <a:pos x="57" y="47"/>
                </a:cxn>
                <a:cxn ang="0">
                  <a:pos x="62" y="46"/>
                </a:cxn>
                <a:cxn ang="0">
                  <a:pos x="62" y="42"/>
                </a:cxn>
                <a:cxn ang="0">
                  <a:pos x="64" y="38"/>
                </a:cxn>
                <a:cxn ang="0">
                  <a:pos x="62" y="13"/>
                </a:cxn>
                <a:cxn ang="0">
                  <a:pos x="59" y="8"/>
                </a:cxn>
                <a:cxn ang="0">
                  <a:pos x="51" y="8"/>
                </a:cxn>
                <a:cxn ang="0">
                  <a:pos x="44" y="13"/>
                </a:cxn>
                <a:cxn ang="0">
                  <a:pos x="44" y="38"/>
                </a:cxn>
                <a:cxn ang="0">
                  <a:pos x="44" y="44"/>
                </a:cxn>
                <a:cxn ang="0">
                  <a:pos x="48" y="47"/>
                </a:cxn>
                <a:cxn ang="0">
                  <a:pos x="51" y="47"/>
                </a:cxn>
                <a:cxn ang="0">
                  <a:pos x="28" y="47"/>
                </a:cxn>
                <a:cxn ang="0">
                  <a:pos x="33" y="46"/>
                </a:cxn>
                <a:cxn ang="0">
                  <a:pos x="34" y="42"/>
                </a:cxn>
                <a:cxn ang="0">
                  <a:pos x="34" y="38"/>
                </a:cxn>
                <a:cxn ang="0">
                  <a:pos x="34" y="13"/>
                </a:cxn>
                <a:cxn ang="0">
                  <a:pos x="31" y="8"/>
                </a:cxn>
                <a:cxn ang="0">
                  <a:pos x="21" y="8"/>
                </a:cxn>
                <a:cxn ang="0">
                  <a:pos x="15" y="13"/>
                </a:cxn>
                <a:cxn ang="0">
                  <a:pos x="15" y="41"/>
                </a:cxn>
                <a:cxn ang="0">
                  <a:pos x="18" y="46"/>
                </a:cxn>
                <a:cxn ang="0">
                  <a:pos x="21" y="47"/>
                </a:cxn>
                <a:cxn ang="0">
                  <a:pos x="0" y="47"/>
                </a:cxn>
                <a:cxn ang="0">
                  <a:pos x="4" y="47"/>
                </a:cxn>
                <a:cxn ang="0">
                  <a:pos x="7" y="44"/>
                </a:cxn>
                <a:cxn ang="0">
                  <a:pos x="7" y="38"/>
                </a:cxn>
                <a:cxn ang="0">
                  <a:pos x="7" y="13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78" h="47">
                  <a:moveTo>
                    <a:pt x="13" y="0"/>
                  </a:moveTo>
                  <a:lnTo>
                    <a:pt x="15" y="0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43" y="11"/>
                  </a:lnTo>
                  <a:lnTo>
                    <a:pt x="48" y="5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9" y="5"/>
                  </a:lnTo>
                  <a:lnTo>
                    <a:pt x="70" y="8"/>
                  </a:lnTo>
                  <a:lnTo>
                    <a:pt x="72" y="11"/>
                  </a:lnTo>
                  <a:lnTo>
                    <a:pt x="72" y="18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5" y="47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62" y="46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4" y="18"/>
                  </a:lnTo>
                  <a:lnTo>
                    <a:pt x="62" y="13"/>
                  </a:lnTo>
                  <a:lnTo>
                    <a:pt x="62" y="10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51" y="8"/>
                  </a:lnTo>
                  <a:lnTo>
                    <a:pt x="48" y="1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38"/>
                  </a:lnTo>
                  <a:lnTo>
                    <a:pt x="44" y="41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3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4" y="38"/>
                  </a:lnTo>
                  <a:lnTo>
                    <a:pt x="34" y="18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7" y="44"/>
                  </a:lnTo>
                  <a:lnTo>
                    <a:pt x="18" y="46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5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 noEditPoints="1"/>
            </p:cNvSpPr>
            <p:nvPr/>
          </p:nvSpPr>
          <p:spPr bwMode="auto">
            <a:xfrm>
              <a:off x="2911475" y="2928938"/>
              <a:ext cx="80963" cy="111125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8" y="15"/>
                </a:cxn>
                <a:cxn ang="0">
                  <a:pos x="18" y="36"/>
                </a:cxn>
                <a:cxn ang="0">
                  <a:pos x="20" y="41"/>
                </a:cxn>
                <a:cxn ang="0">
                  <a:pos x="27" y="46"/>
                </a:cxn>
                <a:cxn ang="0">
                  <a:pos x="35" y="44"/>
                </a:cxn>
                <a:cxn ang="0">
                  <a:pos x="41" y="38"/>
                </a:cxn>
                <a:cxn ang="0">
                  <a:pos x="43" y="28"/>
                </a:cxn>
                <a:cxn ang="0">
                  <a:pos x="40" y="16"/>
                </a:cxn>
                <a:cxn ang="0">
                  <a:pos x="35" y="8"/>
                </a:cxn>
                <a:cxn ang="0">
                  <a:pos x="17" y="0"/>
                </a:cxn>
                <a:cxn ang="0">
                  <a:pos x="18" y="11"/>
                </a:cxn>
                <a:cxn ang="0">
                  <a:pos x="27" y="3"/>
                </a:cxn>
                <a:cxn ang="0">
                  <a:pos x="33" y="0"/>
                </a:cxn>
                <a:cxn ang="0">
                  <a:pos x="41" y="3"/>
                </a:cxn>
                <a:cxn ang="0">
                  <a:pos x="48" y="11"/>
                </a:cxn>
                <a:cxn ang="0">
                  <a:pos x="51" y="23"/>
                </a:cxn>
                <a:cxn ang="0">
                  <a:pos x="48" y="38"/>
                </a:cxn>
                <a:cxn ang="0">
                  <a:pos x="40" y="46"/>
                </a:cxn>
                <a:cxn ang="0">
                  <a:pos x="30" y="49"/>
                </a:cxn>
                <a:cxn ang="0">
                  <a:pos x="23" y="47"/>
                </a:cxn>
                <a:cxn ang="0">
                  <a:pos x="18" y="44"/>
                </a:cxn>
                <a:cxn ang="0">
                  <a:pos x="18" y="64"/>
                </a:cxn>
                <a:cxn ang="0">
                  <a:pos x="20" y="69"/>
                </a:cxn>
                <a:cxn ang="0">
                  <a:pos x="25" y="70"/>
                </a:cxn>
                <a:cxn ang="0">
                  <a:pos x="0" y="70"/>
                </a:cxn>
                <a:cxn ang="0">
                  <a:pos x="2" y="70"/>
                </a:cxn>
                <a:cxn ang="0">
                  <a:pos x="7" y="69"/>
                </a:cxn>
                <a:cxn ang="0">
                  <a:pos x="10" y="64"/>
                </a:cxn>
                <a:cxn ang="0">
                  <a:pos x="10" y="15"/>
                </a:cxn>
                <a:cxn ang="0">
                  <a:pos x="10" y="8"/>
                </a:cxn>
                <a:cxn ang="0">
                  <a:pos x="7" y="7"/>
                </a:cxn>
                <a:cxn ang="0">
                  <a:pos x="4" y="7"/>
                </a:cxn>
              </a:cxnLst>
              <a:rect l="0" t="0" r="r" b="b"/>
              <a:pathLst>
                <a:path w="51" h="70">
                  <a:moveTo>
                    <a:pt x="30" y="8"/>
                  </a:moveTo>
                  <a:lnTo>
                    <a:pt x="25" y="10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18" y="39"/>
                  </a:lnTo>
                  <a:lnTo>
                    <a:pt x="20" y="41"/>
                  </a:lnTo>
                  <a:lnTo>
                    <a:pt x="23" y="44"/>
                  </a:lnTo>
                  <a:lnTo>
                    <a:pt x="27" y="46"/>
                  </a:lnTo>
                  <a:lnTo>
                    <a:pt x="30" y="46"/>
                  </a:lnTo>
                  <a:lnTo>
                    <a:pt x="35" y="44"/>
                  </a:lnTo>
                  <a:lnTo>
                    <a:pt x="38" y="42"/>
                  </a:lnTo>
                  <a:lnTo>
                    <a:pt x="41" y="38"/>
                  </a:lnTo>
                  <a:lnTo>
                    <a:pt x="41" y="33"/>
                  </a:lnTo>
                  <a:lnTo>
                    <a:pt x="43" y="28"/>
                  </a:lnTo>
                  <a:lnTo>
                    <a:pt x="41" y="21"/>
                  </a:lnTo>
                  <a:lnTo>
                    <a:pt x="40" y="16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8"/>
                  </a:lnTo>
                  <a:close/>
                  <a:moveTo>
                    <a:pt x="17" y="0"/>
                  </a:moveTo>
                  <a:lnTo>
                    <a:pt x="18" y="0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4" y="7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1" y="23"/>
                  </a:lnTo>
                  <a:lnTo>
                    <a:pt x="51" y="31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5" y="49"/>
                  </a:lnTo>
                  <a:lnTo>
                    <a:pt x="30" y="49"/>
                  </a:lnTo>
                  <a:lnTo>
                    <a:pt x="27" y="49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18" y="44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7"/>
                  </a:lnTo>
                  <a:lnTo>
                    <a:pt x="20" y="69"/>
                  </a:lnTo>
                  <a:lnTo>
                    <a:pt x="22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7" y="69"/>
                  </a:lnTo>
                  <a:lnTo>
                    <a:pt x="9" y="67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15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5"/>
            <p:cNvSpPr>
              <a:spLocks/>
            </p:cNvSpPr>
            <p:nvPr/>
          </p:nvSpPr>
          <p:spPr bwMode="auto">
            <a:xfrm>
              <a:off x="3000375" y="2932113"/>
              <a:ext cx="777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31"/>
                </a:cxn>
                <a:cxn ang="0">
                  <a:pos x="15" y="34"/>
                </a:cxn>
                <a:cxn ang="0">
                  <a:pos x="16" y="37"/>
                </a:cxn>
                <a:cxn ang="0">
                  <a:pos x="16" y="39"/>
                </a:cxn>
                <a:cxn ang="0">
                  <a:pos x="19" y="40"/>
                </a:cxn>
                <a:cxn ang="0">
                  <a:pos x="23" y="40"/>
                </a:cxn>
                <a:cxn ang="0">
                  <a:pos x="24" y="40"/>
                </a:cxn>
                <a:cxn ang="0">
                  <a:pos x="28" y="39"/>
                </a:cxn>
                <a:cxn ang="0">
                  <a:pos x="31" y="37"/>
                </a:cxn>
                <a:cxn ang="0">
                  <a:pos x="34" y="34"/>
                </a:cxn>
                <a:cxn ang="0">
                  <a:pos x="34" y="8"/>
                </a:cxn>
                <a:cxn ang="0">
                  <a:pos x="34" y="5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42" y="27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2" y="39"/>
                </a:cxn>
                <a:cxn ang="0">
                  <a:pos x="44" y="40"/>
                </a:cxn>
                <a:cxn ang="0">
                  <a:pos x="46" y="42"/>
                </a:cxn>
                <a:cxn ang="0">
                  <a:pos x="49" y="40"/>
                </a:cxn>
                <a:cxn ang="0">
                  <a:pos x="49" y="42"/>
                </a:cxn>
                <a:cxn ang="0">
                  <a:pos x="36" y="47"/>
                </a:cxn>
                <a:cxn ang="0">
                  <a:pos x="34" y="47"/>
                </a:cxn>
                <a:cxn ang="0">
                  <a:pos x="34" y="37"/>
                </a:cxn>
                <a:cxn ang="0">
                  <a:pos x="31" y="40"/>
                </a:cxn>
                <a:cxn ang="0">
                  <a:pos x="28" y="44"/>
                </a:cxn>
                <a:cxn ang="0">
                  <a:pos x="24" y="45"/>
                </a:cxn>
                <a:cxn ang="0">
                  <a:pos x="21" y="47"/>
                </a:cxn>
                <a:cxn ang="0">
                  <a:pos x="18" y="47"/>
                </a:cxn>
                <a:cxn ang="0">
                  <a:pos x="15" y="47"/>
                </a:cxn>
                <a:cxn ang="0">
                  <a:pos x="11" y="45"/>
                </a:cxn>
                <a:cxn ang="0">
                  <a:pos x="8" y="42"/>
                </a:cxn>
                <a:cxn ang="0">
                  <a:pos x="6" y="39"/>
                </a:cxn>
                <a:cxn ang="0">
                  <a:pos x="6" y="34"/>
                </a:cxn>
                <a:cxn ang="0">
                  <a:pos x="6" y="29"/>
                </a:cxn>
                <a:cxn ang="0">
                  <a:pos x="6" y="8"/>
                </a:cxn>
                <a:cxn ang="0">
                  <a:pos x="6" y="5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9" h="47">
                  <a:moveTo>
                    <a:pt x="0" y="0"/>
                  </a:moveTo>
                  <a:lnTo>
                    <a:pt x="15" y="0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6" y="37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8" y="39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4" y="8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42" y="27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42" y="39"/>
                  </a:lnTo>
                  <a:lnTo>
                    <a:pt x="44" y="40"/>
                  </a:lnTo>
                  <a:lnTo>
                    <a:pt x="46" y="42"/>
                  </a:lnTo>
                  <a:lnTo>
                    <a:pt x="49" y="40"/>
                  </a:lnTo>
                  <a:lnTo>
                    <a:pt x="49" y="42"/>
                  </a:lnTo>
                  <a:lnTo>
                    <a:pt x="36" y="47"/>
                  </a:lnTo>
                  <a:lnTo>
                    <a:pt x="34" y="47"/>
                  </a:lnTo>
                  <a:lnTo>
                    <a:pt x="34" y="37"/>
                  </a:lnTo>
                  <a:lnTo>
                    <a:pt x="31" y="40"/>
                  </a:lnTo>
                  <a:lnTo>
                    <a:pt x="28" y="44"/>
                  </a:lnTo>
                  <a:lnTo>
                    <a:pt x="24" y="45"/>
                  </a:lnTo>
                  <a:lnTo>
                    <a:pt x="21" y="47"/>
                  </a:lnTo>
                  <a:lnTo>
                    <a:pt x="18" y="47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6" y="39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6" y="8"/>
                  </a:lnTo>
                  <a:lnTo>
                    <a:pt x="6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6"/>
            <p:cNvSpPr>
              <a:spLocks/>
            </p:cNvSpPr>
            <p:nvPr/>
          </p:nvSpPr>
          <p:spPr bwMode="auto">
            <a:xfrm>
              <a:off x="3079750" y="2908300"/>
              <a:ext cx="47625" cy="984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17" y="15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7" y="18"/>
                </a:cxn>
                <a:cxn ang="0">
                  <a:pos x="17" y="47"/>
                </a:cxn>
                <a:cxn ang="0">
                  <a:pos x="17" y="52"/>
                </a:cxn>
                <a:cxn ang="0">
                  <a:pos x="18" y="54"/>
                </a:cxn>
                <a:cxn ang="0">
                  <a:pos x="20" y="55"/>
                </a:cxn>
                <a:cxn ang="0">
                  <a:pos x="22" y="55"/>
                </a:cxn>
                <a:cxn ang="0">
                  <a:pos x="25" y="55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26" y="57"/>
                </a:cxn>
                <a:cxn ang="0">
                  <a:pos x="23" y="60"/>
                </a:cxn>
                <a:cxn ang="0">
                  <a:pos x="20" y="62"/>
                </a:cxn>
                <a:cxn ang="0">
                  <a:pos x="17" y="62"/>
                </a:cxn>
                <a:cxn ang="0">
                  <a:pos x="12" y="60"/>
                </a:cxn>
                <a:cxn ang="0">
                  <a:pos x="10" y="59"/>
                </a:cxn>
                <a:cxn ang="0">
                  <a:pos x="9" y="57"/>
                </a:cxn>
                <a:cxn ang="0">
                  <a:pos x="9" y="54"/>
                </a:cxn>
                <a:cxn ang="0">
                  <a:pos x="7" y="49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12" y="7"/>
                </a:cxn>
                <a:cxn ang="0">
                  <a:pos x="13" y="3"/>
                </a:cxn>
                <a:cxn ang="0">
                  <a:pos x="15" y="0"/>
                </a:cxn>
              </a:cxnLst>
              <a:rect l="0" t="0" r="r" b="b"/>
              <a:pathLst>
                <a:path w="30" h="62">
                  <a:moveTo>
                    <a:pt x="15" y="0"/>
                  </a:moveTo>
                  <a:lnTo>
                    <a:pt x="17" y="0"/>
                  </a:lnTo>
                  <a:lnTo>
                    <a:pt x="17" y="15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17" y="18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0" y="62"/>
                  </a:lnTo>
                  <a:lnTo>
                    <a:pt x="17" y="62"/>
                  </a:lnTo>
                  <a:lnTo>
                    <a:pt x="12" y="60"/>
                  </a:lnTo>
                  <a:lnTo>
                    <a:pt x="10" y="59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7" y="49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5" y="13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7"/>
            <p:cNvSpPr>
              <a:spLocks noEditPoints="1"/>
            </p:cNvSpPr>
            <p:nvPr/>
          </p:nvSpPr>
          <p:spPr bwMode="auto">
            <a:xfrm>
              <a:off x="3132138" y="2928938"/>
              <a:ext cx="61913" cy="777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5" y="5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6"/>
                </a:cxn>
                <a:cxn ang="0">
                  <a:pos x="28" y="16"/>
                </a:cxn>
                <a:cxn ang="0">
                  <a:pos x="28" y="11"/>
                </a:cxn>
                <a:cxn ang="0">
                  <a:pos x="26" y="10"/>
                </a:cxn>
                <a:cxn ang="0">
                  <a:pos x="24" y="7"/>
                </a:cxn>
                <a:cxn ang="0">
                  <a:pos x="23" y="5"/>
                </a:cxn>
                <a:cxn ang="0">
                  <a:pos x="21" y="3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26" y="2"/>
                </a:cxn>
                <a:cxn ang="0">
                  <a:pos x="29" y="3"/>
                </a:cxn>
                <a:cxn ang="0">
                  <a:pos x="33" y="5"/>
                </a:cxn>
                <a:cxn ang="0">
                  <a:pos x="36" y="10"/>
                </a:cxn>
                <a:cxn ang="0">
                  <a:pos x="37" y="13"/>
                </a:cxn>
                <a:cxn ang="0">
                  <a:pos x="39" y="20"/>
                </a:cxn>
                <a:cxn ang="0">
                  <a:pos x="7" y="20"/>
                </a:cxn>
                <a:cxn ang="0">
                  <a:pos x="8" y="25"/>
                </a:cxn>
                <a:cxn ang="0">
                  <a:pos x="10" y="31"/>
                </a:cxn>
                <a:cxn ang="0">
                  <a:pos x="11" y="34"/>
                </a:cxn>
                <a:cxn ang="0">
                  <a:pos x="16" y="38"/>
                </a:cxn>
                <a:cxn ang="0">
                  <a:pos x="20" y="39"/>
                </a:cxn>
                <a:cxn ang="0">
                  <a:pos x="24" y="41"/>
                </a:cxn>
                <a:cxn ang="0">
                  <a:pos x="28" y="39"/>
                </a:cxn>
                <a:cxn ang="0">
                  <a:pos x="31" y="38"/>
                </a:cxn>
                <a:cxn ang="0">
                  <a:pos x="34" y="34"/>
                </a:cxn>
                <a:cxn ang="0">
                  <a:pos x="37" y="29"/>
                </a:cxn>
                <a:cxn ang="0">
                  <a:pos x="39" y="31"/>
                </a:cxn>
                <a:cxn ang="0">
                  <a:pos x="36" y="38"/>
                </a:cxn>
                <a:cxn ang="0">
                  <a:pos x="33" y="44"/>
                </a:cxn>
                <a:cxn ang="0">
                  <a:pos x="29" y="47"/>
                </a:cxn>
                <a:cxn ang="0">
                  <a:pos x="24" y="49"/>
                </a:cxn>
                <a:cxn ang="0">
                  <a:pos x="20" y="49"/>
                </a:cxn>
                <a:cxn ang="0">
                  <a:pos x="15" y="49"/>
                </a:cxn>
                <a:cxn ang="0">
                  <a:pos x="10" y="46"/>
                </a:cxn>
                <a:cxn ang="0">
                  <a:pos x="5" y="42"/>
                </a:cxn>
                <a:cxn ang="0">
                  <a:pos x="2" y="38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5" y="2"/>
                </a:cxn>
                <a:cxn ang="0">
                  <a:pos x="21" y="0"/>
                </a:cxn>
              </a:cxnLst>
              <a:rect l="0" t="0" r="r" b="b"/>
              <a:pathLst>
                <a:path w="39" h="49">
                  <a:moveTo>
                    <a:pt x="18" y="3"/>
                  </a:moveTo>
                  <a:lnTo>
                    <a:pt x="15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6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8" y="3"/>
                  </a:lnTo>
                  <a:close/>
                  <a:moveTo>
                    <a:pt x="21" y="0"/>
                  </a:moveTo>
                  <a:lnTo>
                    <a:pt x="26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7" y="20"/>
                  </a:lnTo>
                  <a:lnTo>
                    <a:pt x="8" y="25"/>
                  </a:lnTo>
                  <a:lnTo>
                    <a:pt x="10" y="31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39"/>
                  </a:lnTo>
                  <a:lnTo>
                    <a:pt x="24" y="41"/>
                  </a:lnTo>
                  <a:lnTo>
                    <a:pt x="28" y="39"/>
                  </a:lnTo>
                  <a:lnTo>
                    <a:pt x="31" y="38"/>
                  </a:lnTo>
                  <a:lnTo>
                    <a:pt x="34" y="34"/>
                  </a:lnTo>
                  <a:lnTo>
                    <a:pt x="37" y="29"/>
                  </a:lnTo>
                  <a:lnTo>
                    <a:pt x="39" y="31"/>
                  </a:lnTo>
                  <a:lnTo>
                    <a:pt x="36" y="38"/>
                  </a:lnTo>
                  <a:lnTo>
                    <a:pt x="33" y="44"/>
                  </a:lnTo>
                  <a:lnTo>
                    <a:pt x="29" y="47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0" y="46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8"/>
            <p:cNvSpPr>
              <a:spLocks/>
            </p:cNvSpPr>
            <p:nvPr/>
          </p:nvSpPr>
          <p:spPr bwMode="auto">
            <a:xfrm>
              <a:off x="2598738" y="3097213"/>
              <a:ext cx="65088" cy="114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5" y="0"/>
                </a:cxn>
                <a:cxn ang="0">
                  <a:pos x="39" y="3"/>
                </a:cxn>
                <a:cxn ang="0">
                  <a:pos x="41" y="5"/>
                </a:cxn>
                <a:cxn ang="0">
                  <a:pos x="41" y="8"/>
                </a:cxn>
                <a:cxn ang="0">
                  <a:pos x="41" y="11"/>
                </a:cxn>
                <a:cxn ang="0">
                  <a:pos x="38" y="13"/>
                </a:cxn>
                <a:cxn ang="0">
                  <a:pos x="35" y="11"/>
                </a:cxn>
                <a:cxn ang="0">
                  <a:pos x="33" y="10"/>
                </a:cxn>
                <a:cxn ang="0">
                  <a:pos x="31" y="8"/>
                </a:cxn>
                <a:cxn ang="0">
                  <a:pos x="30" y="5"/>
                </a:cxn>
                <a:cxn ang="0">
                  <a:pos x="28" y="3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21" y="3"/>
                </a:cxn>
                <a:cxn ang="0">
                  <a:pos x="20" y="5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8" y="15"/>
                </a:cxn>
                <a:cxn ang="0">
                  <a:pos x="18" y="21"/>
                </a:cxn>
                <a:cxn ang="0">
                  <a:pos x="18" y="24"/>
                </a:cxn>
                <a:cxn ang="0">
                  <a:pos x="30" y="24"/>
                </a:cxn>
                <a:cxn ang="0">
                  <a:pos x="30" y="28"/>
                </a:cxn>
                <a:cxn ang="0">
                  <a:pos x="18" y="28"/>
                </a:cxn>
                <a:cxn ang="0">
                  <a:pos x="18" y="60"/>
                </a:cxn>
                <a:cxn ang="0">
                  <a:pos x="18" y="65"/>
                </a:cxn>
                <a:cxn ang="0">
                  <a:pos x="20" y="68"/>
                </a:cxn>
                <a:cxn ang="0">
                  <a:pos x="21" y="70"/>
                </a:cxn>
                <a:cxn ang="0">
                  <a:pos x="25" y="70"/>
                </a:cxn>
                <a:cxn ang="0">
                  <a:pos x="28" y="70"/>
                </a:cxn>
                <a:cxn ang="0">
                  <a:pos x="28" y="72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2" y="70"/>
                </a:cxn>
                <a:cxn ang="0">
                  <a:pos x="7" y="70"/>
                </a:cxn>
                <a:cxn ang="0">
                  <a:pos x="8" y="68"/>
                </a:cxn>
                <a:cxn ang="0">
                  <a:pos x="8" y="67"/>
                </a:cxn>
                <a:cxn ang="0">
                  <a:pos x="8" y="64"/>
                </a:cxn>
                <a:cxn ang="0">
                  <a:pos x="8" y="60"/>
                </a:cxn>
                <a:cxn ang="0">
                  <a:pos x="8" y="28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3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15" y="7"/>
                </a:cxn>
                <a:cxn ang="0">
                  <a:pos x="18" y="2"/>
                </a:cxn>
                <a:cxn ang="0">
                  <a:pos x="23" y="0"/>
                </a:cxn>
                <a:cxn ang="0">
                  <a:pos x="28" y="0"/>
                </a:cxn>
              </a:cxnLst>
              <a:rect l="0" t="0" r="r" b="b"/>
              <a:pathLst>
                <a:path w="41" h="72">
                  <a:moveTo>
                    <a:pt x="28" y="0"/>
                  </a:moveTo>
                  <a:lnTo>
                    <a:pt x="35" y="0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5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18" y="28"/>
                  </a:lnTo>
                  <a:lnTo>
                    <a:pt x="18" y="60"/>
                  </a:lnTo>
                  <a:lnTo>
                    <a:pt x="18" y="65"/>
                  </a:lnTo>
                  <a:lnTo>
                    <a:pt x="20" y="68"/>
                  </a:lnTo>
                  <a:lnTo>
                    <a:pt x="21" y="70"/>
                  </a:lnTo>
                  <a:lnTo>
                    <a:pt x="25" y="70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7" y="70"/>
                  </a:lnTo>
                  <a:lnTo>
                    <a:pt x="8" y="68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9"/>
            <p:cNvSpPr>
              <a:spLocks noEditPoints="1"/>
            </p:cNvSpPr>
            <p:nvPr/>
          </p:nvSpPr>
          <p:spPr bwMode="auto">
            <a:xfrm>
              <a:off x="2654300" y="3135313"/>
              <a:ext cx="61913" cy="77788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4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6" y="15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6" y="9"/>
                </a:cxn>
                <a:cxn ang="0">
                  <a:pos x="24" y="7"/>
                </a:cxn>
                <a:cxn ang="0">
                  <a:pos x="22" y="5"/>
                </a:cxn>
                <a:cxn ang="0">
                  <a:pos x="21" y="4"/>
                </a:cxn>
                <a:cxn ang="0">
                  <a:pos x="17" y="4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4" y="5"/>
                </a:cxn>
                <a:cxn ang="0">
                  <a:pos x="35" y="9"/>
                </a:cxn>
                <a:cxn ang="0">
                  <a:pos x="37" y="13"/>
                </a:cxn>
                <a:cxn ang="0">
                  <a:pos x="39" y="18"/>
                </a:cxn>
                <a:cxn ang="0">
                  <a:pos x="6" y="18"/>
                </a:cxn>
                <a:cxn ang="0">
                  <a:pos x="8" y="25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16" y="38"/>
                </a:cxn>
                <a:cxn ang="0">
                  <a:pos x="19" y="40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4" y="35"/>
                </a:cxn>
                <a:cxn ang="0">
                  <a:pos x="37" y="30"/>
                </a:cxn>
                <a:cxn ang="0">
                  <a:pos x="39" y="30"/>
                </a:cxn>
                <a:cxn ang="0">
                  <a:pos x="35" y="38"/>
                </a:cxn>
                <a:cxn ang="0">
                  <a:pos x="32" y="43"/>
                </a:cxn>
                <a:cxn ang="0">
                  <a:pos x="29" y="46"/>
                </a:cxn>
                <a:cxn ang="0">
                  <a:pos x="24" y="48"/>
                </a:cxn>
                <a:cxn ang="0">
                  <a:pos x="19" y="49"/>
                </a:cxn>
                <a:cxn ang="0">
                  <a:pos x="14" y="48"/>
                </a:cxn>
                <a:cxn ang="0">
                  <a:pos x="9" y="46"/>
                </a:cxn>
                <a:cxn ang="0">
                  <a:pos x="4" y="43"/>
                </a:cxn>
                <a:cxn ang="0">
                  <a:pos x="1" y="38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1" y="12"/>
                </a:cxn>
                <a:cxn ang="0">
                  <a:pos x="4" y="7"/>
                </a:cxn>
                <a:cxn ang="0">
                  <a:pos x="9" y="4"/>
                </a:cxn>
                <a:cxn ang="0">
                  <a:pos x="14" y="0"/>
                </a:cxn>
                <a:cxn ang="0">
                  <a:pos x="21" y="0"/>
                </a:cxn>
              </a:cxnLst>
              <a:rect l="0" t="0" r="r" b="b"/>
              <a:pathLst>
                <a:path w="39" h="49">
                  <a:moveTo>
                    <a:pt x="17" y="4"/>
                  </a:moveTo>
                  <a:lnTo>
                    <a:pt x="14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17" y="4"/>
                  </a:lnTo>
                  <a:close/>
                  <a:moveTo>
                    <a:pt x="21" y="0"/>
                  </a:moveTo>
                  <a:lnTo>
                    <a:pt x="26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9" y="18"/>
                  </a:lnTo>
                  <a:lnTo>
                    <a:pt x="6" y="18"/>
                  </a:lnTo>
                  <a:lnTo>
                    <a:pt x="8" y="25"/>
                  </a:lnTo>
                  <a:lnTo>
                    <a:pt x="9" y="30"/>
                  </a:lnTo>
                  <a:lnTo>
                    <a:pt x="11" y="35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4" y="40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29" y="46"/>
                  </a:lnTo>
                  <a:lnTo>
                    <a:pt x="24" y="48"/>
                  </a:lnTo>
                  <a:lnTo>
                    <a:pt x="19" y="49"/>
                  </a:lnTo>
                  <a:lnTo>
                    <a:pt x="14" y="48"/>
                  </a:lnTo>
                  <a:lnTo>
                    <a:pt x="9" y="46"/>
                  </a:lnTo>
                  <a:lnTo>
                    <a:pt x="4" y="43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7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0"/>
            <p:cNvSpPr>
              <a:spLocks noEditPoints="1"/>
            </p:cNvSpPr>
            <p:nvPr/>
          </p:nvSpPr>
          <p:spPr bwMode="auto">
            <a:xfrm>
              <a:off x="2725738" y="3135313"/>
              <a:ext cx="68263" cy="77788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6" y="25"/>
                </a:cxn>
                <a:cxn ang="0">
                  <a:pos x="12" y="30"/>
                </a:cxn>
                <a:cxn ang="0">
                  <a:pos x="10" y="35"/>
                </a:cxn>
                <a:cxn ang="0">
                  <a:pos x="12" y="40"/>
                </a:cxn>
                <a:cxn ang="0">
                  <a:pos x="16" y="43"/>
                </a:cxn>
                <a:cxn ang="0">
                  <a:pos x="23" y="40"/>
                </a:cxn>
                <a:cxn ang="0">
                  <a:pos x="26" y="20"/>
                </a:cxn>
                <a:cxn ang="0">
                  <a:pos x="25" y="0"/>
                </a:cxn>
                <a:cxn ang="0">
                  <a:pos x="33" y="4"/>
                </a:cxn>
                <a:cxn ang="0">
                  <a:pos x="34" y="10"/>
                </a:cxn>
                <a:cxn ang="0">
                  <a:pos x="34" y="31"/>
                </a:cxn>
                <a:cxn ang="0">
                  <a:pos x="36" y="40"/>
                </a:cxn>
                <a:cxn ang="0">
                  <a:pos x="38" y="43"/>
                </a:cxn>
                <a:cxn ang="0">
                  <a:pos x="41" y="41"/>
                </a:cxn>
                <a:cxn ang="0">
                  <a:pos x="43" y="41"/>
                </a:cxn>
                <a:cxn ang="0">
                  <a:pos x="36" y="48"/>
                </a:cxn>
                <a:cxn ang="0">
                  <a:pos x="29" y="48"/>
                </a:cxn>
                <a:cxn ang="0">
                  <a:pos x="26" y="44"/>
                </a:cxn>
                <a:cxn ang="0">
                  <a:pos x="23" y="44"/>
                </a:cxn>
                <a:cxn ang="0">
                  <a:pos x="18" y="48"/>
                </a:cxn>
                <a:cxn ang="0">
                  <a:pos x="12" y="49"/>
                </a:cxn>
                <a:cxn ang="0">
                  <a:pos x="3" y="46"/>
                </a:cxn>
                <a:cxn ang="0">
                  <a:pos x="0" y="36"/>
                </a:cxn>
                <a:cxn ang="0">
                  <a:pos x="2" y="31"/>
                </a:cxn>
                <a:cxn ang="0">
                  <a:pos x="10" y="25"/>
                </a:cxn>
                <a:cxn ang="0">
                  <a:pos x="20" y="20"/>
                </a:cxn>
                <a:cxn ang="0">
                  <a:pos x="26" y="15"/>
                </a:cxn>
                <a:cxn ang="0">
                  <a:pos x="26" y="9"/>
                </a:cxn>
                <a:cxn ang="0">
                  <a:pos x="21" y="4"/>
                </a:cxn>
                <a:cxn ang="0">
                  <a:pos x="15" y="4"/>
                </a:cxn>
                <a:cxn ang="0">
                  <a:pos x="12" y="7"/>
                </a:cxn>
                <a:cxn ang="0">
                  <a:pos x="12" y="12"/>
                </a:cxn>
                <a:cxn ang="0">
                  <a:pos x="10" y="17"/>
                </a:cxn>
                <a:cxn ang="0">
                  <a:pos x="7" y="17"/>
                </a:cxn>
                <a:cxn ang="0">
                  <a:pos x="3" y="17"/>
                </a:cxn>
                <a:cxn ang="0">
                  <a:pos x="3" y="12"/>
                </a:cxn>
                <a:cxn ang="0">
                  <a:pos x="7" y="4"/>
                </a:cxn>
                <a:cxn ang="0">
                  <a:pos x="15" y="0"/>
                </a:cxn>
              </a:cxnLst>
              <a:rect l="0" t="0" r="r" b="b"/>
              <a:pathLst>
                <a:path w="43" h="49">
                  <a:moveTo>
                    <a:pt x="26" y="20"/>
                  </a:moveTo>
                  <a:lnTo>
                    <a:pt x="21" y="22"/>
                  </a:lnTo>
                  <a:lnTo>
                    <a:pt x="18" y="23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2" y="40"/>
                  </a:lnTo>
                  <a:lnTo>
                    <a:pt x="13" y="41"/>
                  </a:lnTo>
                  <a:lnTo>
                    <a:pt x="16" y="43"/>
                  </a:lnTo>
                  <a:lnTo>
                    <a:pt x="20" y="41"/>
                  </a:lnTo>
                  <a:lnTo>
                    <a:pt x="23" y="40"/>
                  </a:lnTo>
                  <a:lnTo>
                    <a:pt x="26" y="38"/>
                  </a:lnTo>
                  <a:lnTo>
                    <a:pt x="26" y="20"/>
                  </a:lnTo>
                  <a:close/>
                  <a:moveTo>
                    <a:pt x="20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31"/>
                  </a:lnTo>
                  <a:lnTo>
                    <a:pt x="34" y="36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8" y="43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39" y="46"/>
                  </a:lnTo>
                  <a:lnTo>
                    <a:pt x="36" y="48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20" y="46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2" y="49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10" y="25"/>
                  </a:lnTo>
                  <a:lnTo>
                    <a:pt x="13" y="23"/>
                  </a:lnTo>
                  <a:lnTo>
                    <a:pt x="20" y="20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61"/>
            <p:cNvSpPr>
              <a:spLocks/>
            </p:cNvSpPr>
            <p:nvPr/>
          </p:nvSpPr>
          <p:spPr bwMode="auto">
            <a:xfrm>
              <a:off x="2795588" y="3113088"/>
              <a:ext cx="46038" cy="1000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0"/>
                </a:cxn>
                <a:cxn ang="0">
                  <a:pos x="16" y="14"/>
                </a:cxn>
                <a:cxn ang="0">
                  <a:pos x="26" y="14"/>
                </a:cxn>
                <a:cxn ang="0">
                  <a:pos x="26" y="18"/>
                </a:cxn>
                <a:cxn ang="0">
                  <a:pos x="16" y="18"/>
                </a:cxn>
                <a:cxn ang="0">
                  <a:pos x="16" y="49"/>
                </a:cxn>
                <a:cxn ang="0">
                  <a:pos x="16" y="52"/>
                </a:cxn>
                <a:cxn ang="0">
                  <a:pos x="18" y="55"/>
                </a:cxn>
                <a:cxn ang="0">
                  <a:pos x="18" y="55"/>
                </a:cxn>
                <a:cxn ang="0">
                  <a:pos x="21" y="57"/>
                </a:cxn>
                <a:cxn ang="0">
                  <a:pos x="25" y="55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26" y="57"/>
                </a:cxn>
                <a:cxn ang="0">
                  <a:pos x="23" y="60"/>
                </a:cxn>
                <a:cxn ang="0">
                  <a:pos x="20" y="62"/>
                </a:cxn>
                <a:cxn ang="0">
                  <a:pos x="16" y="63"/>
                </a:cxn>
                <a:cxn ang="0">
                  <a:pos x="12" y="62"/>
                </a:cxn>
                <a:cxn ang="0">
                  <a:pos x="10" y="60"/>
                </a:cxn>
                <a:cxn ang="0">
                  <a:pos x="8" y="58"/>
                </a:cxn>
                <a:cxn ang="0">
                  <a:pos x="8" y="55"/>
                </a:cxn>
                <a:cxn ang="0">
                  <a:pos x="7" y="50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5" y="13"/>
                </a:cxn>
                <a:cxn ang="0">
                  <a:pos x="12" y="6"/>
                </a:cxn>
                <a:cxn ang="0">
                  <a:pos x="13" y="5"/>
                </a:cxn>
                <a:cxn ang="0">
                  <a:pos x="15" y="0"/>
                </a:cxn>
              </a:cxnLst>
              <a:rect l="0" t="0" r="r" b="b"/>
              <a:pathLst>
                <a:path w="29" h="63">
                  <a:moveTo>
                    <a:pt x="15" y="0"/>
                  </a:moveTo>
                  <a:lnTo>
                    <a:pt x="16" y="0"/>
                  </a:lnTo>
                  <a:lnTo>
                    <a:pt x="1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16" y="18"/>
                  </a:lnTo>
                  <a:lnTo>
                    <a:pt x="16" y="49"/>
                  </a:lnTo>
                  <a:lnTo>
                    <a:pt x="16" y="52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55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0" y="62"/>
                  </a:lnTo>
                  <a:lnTo>
                    <a:pt x="16" y="63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8" y="58"/>
                  </a:lnTo>
                  <a:lnTo>
                    <a:pt x="8" y="55"/>
                  </a:lnTo>
                  <a:lnTo>
                    <a:pt x="7" y="50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5" y="13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62"/>
            <p:cNvSpPr>
              <a:spLocks/>
            </p:cNvSpPr>
            <p:nvPr/>
          </p:nvSpPr>
          <p:spPr bwMode="auto">
            <a:xfrm>
              <a:off x="2841625" y="3135313"/>
              <a:ext cx="80963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17" y="36"/>
                </a:cxn>
                <a:cxn ang="0">
                  <a:pos x="17" y="38"/>
                </a:cxn>
                <a:cxn ang="0">
                  <a:pos x="18" y="40"/>
                </a:cxn>
                <a:cxn ang="0">
                  <a:pos x="22" y="41"/>
                </a:cxn>
                <a:cxn ang="0">
                  <a:pos x="23" y="43"/>
                </a:cxn>
                <a:cxn ang="0">
                  <a:pos x="27" y="41"/>
                </a:cxn>
                <a:cxn ang="0">
                  <a:pos x="28" y="41"/>
                </a:cxn>
                <a:cxn ang="0">
                  <a:pos x="31" y="40"/>
                </a:cxn>
                <a:cxn ang="0">
                  <a:pos x="36" y="36"/>
                </a:cxn>
                <a:cxn ang="0">
                  <a:pos x="36" y="10"/>
                </a:cxn>
                <a:cxn ang="0">
                  <a:pos x="35" y="7"/>
                </a:cxn>
                <a:cxn ang="0">
                  <a:pos x="35" y="4"/>
                </a:cxn>
                <a:cxn ang="0">
                  <a:pos x="33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44" y="0"/>
                </a:cxn>
                <a:cxn ang="0">
                  <a:pos x="44" y="30"/>
                </a:cxn>
                <a:cxn ang="0">
                  <a:pos x="44" y="35"/>
                </a:cxn>
                <a:cxn ang="0">
                  <a:pos x="44" y="38"/>
                </a:cxn>
                <a:cxn ang="0">
                  <a:pos x="44" y="40"/>
                </a:cxn>
                <a:cxn ang="0">
                  <a:pos x="46" y="43"/>
                </a:cxn>
                <a:cxn ang="0">
                  <a:pos x="48" y="43"/>
                </a:cxn>
                <a:cxn ang="0">
                  <a:pos x="49" y="43"/>
                </a:cxn>
                <a:cxn ang="0">
                  <a:pos x="51" y="43"/>
                </a:cxn>
                <a:cxn ang="0">
                  <a:pos x="38" y="49"/>
                </a:cxn>
                <a:cxn ang="0">
                  <a:pos x="36" y="49"/>
                </a:cxn>
                <a:cxn ang="0">
                  <a:pos x="36" y="38"/>
                </a:cxn>
                <a:cxn ang="0">
                  <a:pos x="31" y="43"/>
                </a:cxn>
                <a:cxn ang="0">
                  <a:pos x="28" y="46"/>
                </a:cxn>
                <a:cxn ang="0">
                  <a:pos x="27" y="48"/>
                </a:cxn>
                <a:cxn ang="0">
                  <a:pos x="23" y="48"/>
                </a:cxn>
                <a:cxn ang="0">
                  <a:pos x="20" y="49"/>
                </a:cxn>
                <a:cxn ang="0">
                  <a:pos x="15" y="48"/>
                </a:cxn>
                <a:cxn ang="0">
                  <a:pos x="12" y="46"/>
                </a:cxn>
                <a:cxn ang="0">
                  <a:pos x="10" y="44"/>
                </a:cxn>
                <a:cxn ang="0">
                  <a:pos x="9" y="41"/>
                </a:cxn>
                <a:cxn ang="0">
                  <a:pos x="7" y="36"/>
                </a:cxn>
                <a:cxn ang="0">
                  <a:pos x="7" y="31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1" h="49">
                  <a:moveTo>
                    <a:pt x="0" y="0"/>
                  </a:moveTo>
                  <a:lnTo>
                    <a:pt x="17" y="0"/>
                  </a:lnTo>
                  <a:lnTo>
                    <a:pt x="17" y="31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8" y="40"/>
                  </a:lnTo>
                  <a:lnTo>
                    <a:pt x="22" y="41"/>
                  </a:lnTo>
                  <a:lnTo>
                    <a:pt x="23" y="43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1" y="40"/>
                  </a:lnTo>
                  <a:lnTo>
                    <a:pt x="36" y="36"/>
                  </a:lnTo>
                  <a:lnTo>
                    <a:pt x="36" y="10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4" y="30"/>
                  </a:lnTo>
                  <a:lnTo>
                    <a:pt x="44" y="35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6" y="43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6" y="38"/>
                  </a:lnTo>
                  <a:lnTo>
                    <a:pt x="31" y="43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20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7" y="36"/>
                  </a:lnTo>
                  <a:lnTo>
                    <a:pt x="7" y="31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3"/>
            <p:cNvSpPr>
              <a:spLocks/>
            </p:cNvSpPr>
            <p:nvPr/>
          </p:nvSpPr>
          <p:spPr bwMode="auto">
            <a:xfrm>
              <a:off x="2925763" y="3135313"/>
              <a:ext cx="53975" cy="762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4" y="12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32" y="10"/>
                </a:cxn>
                <a:cxn ang="0">
                  <a:pos x="31" y="12"/>
                </a:cxn>
                <a:cxn ang="0">
                  <a:pos x="29" y="12"/>
                </a:cxn>
                <a:cxn ang="0">
                  <a:pos x="27" y="12"/>
                </a:cxn>
                <a:cxn ang="0">
                  <a:pos x="26" y="10"/>
                </a:cxn>
                <a:cxn ang="0">
                  <a:pos x="24" y="9"/>
                </a:cxn>
                <a:cxn ang="0">
                  <a:pos x="22" y="7"/>
                </a:cxn>
                <a:cxn ang="0">
                  <a:pos x="19" y="9"/>
                </a:cxn>
                <a:cxn ang="0">
                  <a:pos x="18" y="12"/>
                </a:cxn>
                <a:cxn ang="0">
                  <a:pos x="14" y="17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6" y="43"/>
                </a:cxn>
                <a:cxn ang="0">
                  <a:pos x="19" y="46"/>
                </a:cxn>
                <a:cxn ang="0">
                  <a:pos x="21" y="46"/>
                </a:cxn>
                <a:cxn ang="0">
                  <a:pos x="24" y="46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5" y="46"/>
                </a:cxn>
                <a:cxn ang="0">
                  <a:pos x="6" y="44"/>
                </a:cxn>
                <a:cxn ang="0">
                  <a:pos x="6" y="43"/>
                </a:cxn>
                <a:cxn ang="0">
                  <a:pos x="6" y="41"/>
                </a:cxn>
                <a:cxn ang="0">
                  <a:pos x="6" y="36"/>
                </a:cxn>
                <a:cxn ang="0">
                  <a:pos x="6" y="20"/>
                </a:cxn>
                <a:cxn ang="0">
                  <a:pos x="6" y="15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34" h="48">
                  <a:moveTo>
                    <a:pt x="13" y="0"/>
                  </a:moveTo>
                  <a:lnTo>
                    <a:pt x="14" y="0"/>
                  </a:lnTo>
                  <a:lnTo>
                    <a:pt x="14" y="12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6" y="10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4" y="17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46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4"/>
            <p:cNvSpPr>
              <a:spLocks noEditPoints="1"/>
            </p:cNvSpPr>
            <p:nvPr/>
          </p:nvSpPr>
          <p:spPr bwMode="auto">
            <a:xfrm>
              <a:off x="2984500" y="3135313"/>
              <a:ext cx="61913" cy="7778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5" y="4"/>
                </a:cxn>
                <a:cxn ang="0">
                  <a:pos x="12" y="7"/>
                </a:cxn>
                <a:cxn ang="0">
                  <a:pos x="8" y="10"/>
                </a:cxn>
                <a:cxn ang="0">
                  <a:pos x="7" y="15"/>
                </a:cxn>
                <a:cxn ang="0">
                  <a:pos x="28" y="15"/>
                </a:cxn>
                <a:cxn ang="0">
                  <a:pos x="28" y="12"/>
                </a:cxn>
                <a:cxn ang="0">
                  <a:pos x="26" y="9"/>
                </a:cxn>
                <a:cxn ang="0">
                  <a:pos x="25" y="7"/>
                </a:cxn>
                <a:cxn ang="0">
                  <a:pos x="23" y="5"/>
                </a:cxn>
                <a:cxn ang="0">
                  <a:pos x="21" y="4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6" y="9"/>
                </a:cxn>
                <a:cxn ang="0">
                  <a:pos x="38" y="13"/>
                </a:cxn>
                <a:cxn ang="0">
                  <a:pos x="39" y="18"/>
                </a:cxn>
                <a:cxn ang="0">
                  <a:pos x="7" y="18"/>
                </a:cxn>
                <a:cxn ang="0">
                  <a:pos x="8" y="25"/>
                </a:cxn>
                <a:cxn ang="0">
                  <a:pos x="10" y="30"/>
                </a:cxn>
                <a:cxn ang="0">
                  <a:pos x="12" y="35"/>
                </a:cxn>
                <a:cxn ang="0">
                  <a:pos x="16" y="38"/>
                </a:cxn>
                <a:cxn ang="0">
                  <a:pos x="20" y="40"/>
                </a:cxn>
                <a:cxn ang="0">
                  <a:pos x="25" y="40"/>
                </a:cxn>
                <a:cxn ang="0">
                  <a:pos x="28" y="40"/>
                </a:cxn>
                <a:cxn ang="0">
                  <a:pos x="31" y="38"/>
                </a:cxn>
                <a:cxn ang="0">
                  <a:pos x="34" y="35"/>
                </a:cxn>
                <a:cxn ang="0">
                  <a:pos x="38" y="30"/>
                </a:cxn>
                <a:cxn ang="0">
                  <a:pos x="39" y="30"/>
                </a:cxn>
                <a:cxn ang="0">
                  <a:pos x="36" y="38"/>
                </a:cxn>
                <a:cxn ang="0">
                  <a:pos x="33" y="43"/>
                </a:cxn>
                <a:cxn ang="0">
                  <a:pos x="29" y="46"/>
                </a:cxn>
                <a:cxn ang="0">
                  <a:pos x="25" y="48"/>
                </a:cxn>
                <a:cxn ang="0">
                  <a:pos x="20" y="49"/>
                </a:cxn>
                <a:cxn ang="0">
                  <a:pos x="15" y="48"/>
                </a:cxn>
                <a:cxn ang="0">
                  <a:pos x="10" y="46"/>
                </a:cxn>
                <a:cxn ang="0">
                  <a:pos x="5" y="43"/>
                </a:cxn>
                <a:cxn ang="0">
                  <a:pos x="2" y="38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5" y="7"/>
                </a:cxn>
                <a:cxn ang="0">
                  <a:pos x="10" y="4"/>
                </a:cxn>
                <a:cxn ang="0">
                  <a:pos x="15" y="0"/>
                </a:cxn>
                <a:cxn ang="0">
                  <a:pos x="21" y="0"/>
                </a:cxn>
              </a:cxnLst>
              <a:rect l="0" t="0" r="r" b="b"/>
              <a:pathLst>
                <a:path w="39" h="49">
                  <a:moveTo>
                    <a:pt x="18" y="4"/>
                  </a:moveTo>
                  <a:lnTo>
                    <a:pt x="15" y="4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7" y="15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8" y="4"/>
                  </a:lnTo>
                  <a:close/>
                  <a:moveTo>
                    <a:pt x="21" y="0"/>
                  </a:move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9" y="18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0" y="30"/>
                  </a:lnTo>
                  <a:lnTo>
                    <a:pt x="12" y="35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38"/>
                  </a:lnTo>
                  <a:lnTo>
                    <a:pt x="34" y="35"/>
                  </a:lnTo>
                  <a:lnTo>
                    <a:pt x="38" y="30"/>
                  </a:lnTo>
                  <a:lnTo>
                    <a:pt x="39" y="30"/>
                  </a:lnTo>
                  <a:lnTo>
                    <a:pt x="36" y="38"/>
                  </a:lnTo>
                  <a:lnTo>
                    <a:pt x="33" y="43"/>
                  </a:lnTo>
                  <a:lnTo>
                    <a:pt x="29" y="46"/>
                  </a:lnTo>
                  <a:lnTo>
                    <a:pt x="25" y="48"/>
                  </a:lnTo>
                  <a:lnTo>
                    <a:pt x="20" y="49"/>
                  </a:lnTo>
                  <a:lnTo>
                    <a:pt x="15" y="48"/>
                  </a:lnTo>
                  <a:lnTo>
                    <a:pt x="10" y="46"/>
                  </a:lnTo>
                  <a:lnTo>
                    <a:pt x="5" y="43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65"/>
            <p:cNvSpPr>
              <a:spLocks noEditPoints="1"/>
            </p:cNvSpPr>
            <p:nvPr/>
          </p:nvSpPr>
          <p:spPr bwMode="auto">
            <a:xfrm>
              <a:off x="2598738" y="3302000"/>
              <a:ext cx="76200" cy="115888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8" y="29"/>
                </a:cxn>
                <a:cxn ang="0">
                  <a:pos x="13" y="32"/>
                </a:cxn>
                <a:cxn ang="0">
                  <a:pos x="12" y="36"/>
                </a:cxn>
                <a:cxn ang="0">
                  <a:pos x="10" y="40"/>
                </a:cxn>
                <a:cxn ang="0">
                  <a:pos x="8" y="47"/>
                </a:cxn>
                <a:cxn ang="0">
                  <a:pos x="10" y="52"/>
                </a:cxn>
                <a:cxn ang="0">
                  <a:pos x="12" y="58"/>
                </a:cxn>
                <a:cxn ang="0">
                  <a:pos x="13" y="62"/>
                </a:cxn>
                <a:cxn ang="0">
                  <a:pos x="18" y="65"/>
                </a:cxn>
                <a:cxn ang="0">
                  <a:pos x="23" y="67"/>
                </a:cxn>
                <a:cxn ang="0">
                  <a:pos x="28" y="65"/>
                </a:cxn>
                <a:cxn ang="0">
                  <a:pos x="33" y="62"/>
                </a:cxn>
                <a:cxn ang="0">
                  <a:pos x="33" y="40"/>
                </a:cxn>
                <a:cxn ang="0">
                  <a:pos x="33" y="37"/>
                </a:cxn>
                <a:cxn ang="0">
                  <a:pos x="31" y="34"/>
                </a:cxn>
                <a:cxn ang="0">
                  <a:pos x="30" y="31"/>
                </a:cxn>
                <a:cxn ang="0">
                  <a:pos x="26" y="29"/>
                </a:cxn>
                <a:cxn ang="0">
                  <a:pos x="21" y="27"/>
                </a:cxn>
                <a:cxn ang="0">
                  <a:pos x="39" y="0"/>
                </a:cxn>
                <a:cxn ang="0">
                  <a:pos x="41" y="0"/>
                </a:cxn>
                <a:cxn ang="0">
                  <a:pos x="41" y="54"/>
                </a:cxn>
                <a:cxn ang="0">
                  <a:pos x="41" y="58"/>
                </a:cxn>
                <a:cxn ang="0">
                  <a:pos x="41" y="62"/>
                </a:cxn>
                <a:cxn ang="0">
                  <a:pos x="43" y="65"/>
                </a:cxn>
                <a:cxn ang="0">
                  <a:pos x="43" y="67"/>
                </a:cxn>
                <a:cxn ang="0">
                  <a:pos x="44" y="68"/>
                </a:cxn>
                <a:cxn ang="0">
                  <a:pos x="46" y="68"/>
                </a:cxn>
                <a:cxn ang="0">
                  <a:pos x="48" y="67"/>
                </a:cxn>
                <a:cxn ang="0">
                  <a:pos x="48" y="68"/>
                </a:cxn>
                <a:cxn ang="0">
                  <a:pos x="35" y="73"/>
                </a:cxn>
                <a:cxn ang="0">
                  <a:pos x="33" y="73"/>
                </a:cxn>
                <a:cxn ang="0">
                  <a:pos x="33" y="65"/>
                </a:cxn>
                <a:cxn ang="0">
                  <a:pos x="30" y="70"/>
                </a:cxn>
                <a:cxn ang="0">
                  <a:pos x="26" y="71"/>
                </a:cxn>
                <a:cxn ang="0">
                  <a:pos x="23" y="73"/>
                </a:cxn>
                <a:cxn ang="0">
                  <a:pos x="20" y="73"/>
                </a:cxn>
                <a:cxn ang="0">
                  <a:pos x="15" y="73"/>
                </a:cxn>
                <a:cxn ang="0">
                  <a:pos x="10" y="70"/>
                </a:cxn>
                <a:cxn ang="0">
                  <a:pos x="7" y="67"/>
                </a:cxn>
                <a:cxn ang="0">
                  <a:pos x="4" y="63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2" y="45"/>
                </a:cxn>
                <a:cxn ang="0">
                  <a:pos x="4" y="39"/>
                </a:cxn>
                <a:cxn ang="0">
                  <a:pos x="7" y="32"/>
                </a:cxn>
                <a:cxn ang="0">
                  <a:pos x="12" y="29"/>
                </a:cxn>
                <a:cxn ang="0">
                  <a:pos x="17" y="26"/>
                </a:cxn>
                <a:cxn ang="0">
                  <a:pos x="23" y="24"/>
                </a:cxn>
                <a:cxn ang="0">
                  <a:pos x="26" y="26"/>
                </a:cxn>
                <a:cxn ang="0">
                  <a:pos x="30" y="27"/>
                </a:cxn>
                <a:cxn ang="0">
                  <a:pos x="33" y="29"/>
                </a:cxn>
                <a:cxn ang="0">
                  <a:pos x="33" y="19"/>
                </a:cxn>
                <a:cxn ang="0">
                  <a:pos x="33" y="14"/>
                </a:cxn>
                <a:cxn ang="0">
                  <a:pos x="33" y="11"/>
                </a:cxn>
                <a:cxn ang="0">
                  <a:pos x="33" y="10"/>
                </a:cxn>
                <a:cxn ang="0">
                  <a:pos x="31" y="6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6" y="5"/>
                </a:cxn>
                <a:cxn ang="0">
                  <a:pos x="39" y="0"/>
                </a:cxn>
              </a:cxnLst>
              <a:rect l="0" t="0" r="r" b="b"/>
              <a:pathLst>
                <a:path w="48" h="73">
                  <a:moveTo>
                    <a:pt x="21" y="27"/>
                  </a:moveTo>
                  <a:lnTo>
                    <a:pt x="18" y="29"/>
                  </a:lnTo>
                  <a:lnTo>
                    <a:pt x="13" y="32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8" y="47"/>
                  </a:lnTo>
                  <a:lnTo>
                    <a:pt x="10" y="52"/>
                  </a:lnTo>
                  <a:lnTo>
                    <a:pt x="12" y="58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3" y="67"/>
                  </a:lnTo>
                  <a:lnTo>
                    <a:pt x="28" y="65"/>
                  </a:lnTo>
                  <a:lnTo>
                    <a:pt x="33" y="62"/>
                  </a:lnTo>
                  <a:lnTo>
                    <a:pt x="33" y="40"/>
                  </a:lnTo>
                  <a:lnTo>
                    <a:pt x="33" y="37"/>
                  </a:lnTo>
                  <a:lnTo>
                    <a:pt x="31" y="34"/>
                  </a:lnTo>
                  <a:lnTo>
                    <a:pt x="30" y="31"/>
                  </a:lnTo>
                  <a:lnTo>
                    <a:pt x="26" y="29"/>
                  </a:lnTo>
                  <a:lnTo>
                    <a:pt x="21" y="27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1" y="54"/>
                  </a:lnTo>
                  <a:lnTo>
                    <a:pt x="41" y="58"/>
                  </a:lnTo>
                  <a:lnTo>
                    <a:pt x="41" y="62"/>
                  </a:lnTo>
                  <a:lnTo>
                    <a:pt x="43" y="65"/>
                  </a:lnTo>
                  <a:lnTo>
                    <a:pt x="43" y="67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3" y="65"/>
                  </a:lnTo>
                  <a:lnTo>
                    <a:pt x="30" y="70"/>
                  </a:lnTo>
                  <a:lnTo>
                    <a:pt x="26" y="71"/>
                  </a:lnTo>
                  <a:lnTo>
                    <a:pt x="23" y="73"/>
                  </a:lnTo>
                  <a:lnTo>
                    <a:pt x="20" y="73"/>
                  </a:lnTo>
                  <a:lnTo>
                    <a:pt x="15" y="73"/>
                  </a:lnTo>
                  <a:lnTo>
                    <a:pt x="10" y="70"/>
                  </a:lnTo>
                  <a:lnTo>
                    <a:pt x="7" y="67"/>
                  </a:lnTo>
                  <a:lnTo>
                    <a:pt x="4" y="63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2"/>
                  </a:lnTo>
                  <a:lnTo>
                    <a:pt x="12" y="29"/>
                  </a:lnTo>
                  <a:lnTo>
                    <a:pt x="17" y="26"/>
                  </a:lnTo>
                  <a:lnTo>
                    <a:pt x="23" y="24"/>
                  </a:lnTo>
                  <a:lnTo>
                    <a:pt x="26" y="26"/>
                  </a:lnTo>
                  <a:lnTo>
                    <a:pt x="30" y="27"/>
                  </a:lnTo>
                  <a:lnTo>
                    <a:pt x="33" y="29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6"/>
            <p:cNvSpPr>
              <a:spLocks noEditPoints="1"/>
            </p:cNvSpPr>
            <p:nvPr/>
          </p:nvSpPr>
          <p:spPr bwMode="auto">
            <a:xfrm>
              <a:off x="2681288" y="3340100"/>
              <a:ext cx="63500" cy="777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5" y="5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9" y="16"/>
                </a:cxn>
                <a:cxn ang="0">
                  <a:pos x="28" y="16"/>
                </a:cxn>
                <a:cxn ang="0">
                  <a:pos x="28" y="12"/>
                </a:cxn>
                <a:cxn ang="0">
                  <a:pos x="28" y="10"/>
                </a:cxn>
                <a:cxn ang="0">
                  <a:pos x="27" y="7"/>
                </a:cxn>
                <a:cxn ang="0">
                  <a:pos x="23" y="5"/>
                </a:cxn>
                <a:cxn ang="0">
                  <a:pos x="22" y="5"/>
                </a:cxn>
                <a:cxn ang="0">
                  <a:pos x="18" y="3"/>
                </a:cxn>
                <a:cxn ang="0">
                  <a:pos x="22" y="0"/>
                </a:cxn>
                <a:cxn ang="0">
                  <a:pos x="27" y="2"/>
                </a:cxn>
                <a:cxn ang="0">
                  <a:pos x="31" y="3"/>
                </a:cxn>
                <a:cxn ang="0">
                  <a:pos x="35" y="5"/>
                </a:cxn>
                <a:cxn ang="0">
                  <a:pos x="36" y="10"/>
                </a:cxn>
                <a:cxn ang="0">
                  <a:pos x="40" y="13"/>
                </a:cxn>
                <a:cxn ang="0">
                  <a:pos x="40" y="20"/>
                </a:cxn>
                <a:cxn ang="0">
                  <a:pos x="9" y="20"/>
                </a:cxn>
                <a:cxn ang="0">
                  <a:pos x="9" y="25"/>
                </a:cxn>
                <a:cxn ang="0">
                  <a:pos x="10" y="31"/>
                </a:cxn>
                <a:cxn ang="0">
                  <a:pos x="13" y="34"/>
                </a:cxn>
                <a:cxn ang="0">
                  <a:pos x="17" y="38"/>
                </a:cxn>
                <a:cxn ang="0">
                  <a:pos x="20" y="39"/>
                </a:cxn>
                <a:cxn ang="0">
                  <a:pos x="25" y="41"/>
                </a:cxn>
                <a:cxn ang="0">
                  <a:pos x="30" y="41"/>
                </a:cxn>
                <a:cxn ang="0">
                  <a:pos x="33" y="39"/>
                </a:cxn>
                <a:cxn ang="0">
                  <a:pos x="36" y="36"/>
                </a:cxn>
                <a:cxn ang="0">
                  <a:pos x="38" y="30"/>
                </a:cxn>
                <a:cxn ang="0">
                  <a:pos x="40" y="31"/>
                </a:cxn>
                <a:cxn ang="0">
                  <a:pos x="38" y="38"/>
                </a:cxn>
                <a:cxn ang="0">
                  <a:pos x="33" y="44"/>
                </a:cxn>
                <a:cxn ang="0">
                  <a:pos x="30" y="47"/>
                </a:cxn>
                <a:cxn ang="0">
                  <a:pos x="25" y="49"/>
                </a:cxn>
                <a:cxn ang="0">
                  <a:pos x="20" y="49"/>
                </a:cxn>
                <a:cxn ang="0">
                  <a:pos x="15" y="49"/>
                </a:cxn>
                <a:cxn ang="0">
                  <a:pos x="10" y="46"/>
                </a:cxn>
                <a:cxn ang="0">
                  <a:pos x="7" y="43"/>
                </a:cxn>
                <a:cxn ang="0">
                  <a:pos x="4" y="38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7" y="7"/>
                </a:cxn>
                <a:cxn ang="0">
                  <a:pos x="10" y="3"/>
                </a:cxn>
                <a:cxn ang="0">
                  <a:pos x="15" y="2"/>
                </a:cxn>
                <a:cxn ang="0">
                  <a:pos x="22" y="0"/>
                </a:cxn>
              </a:cxnLst>
              <a:rect l="0" t="0" r="r" b="b"/>
              <a:pathLst>
                <a:path w="40" h="49">
                  <a:moveTo>
                    <a:pt x="18" y="3"/>
                  </a:moveTo>
                  <a:lnTo>
                    <a:pt x="15" y="5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18" y="3"/>
                  </a:lnTo>
                  <a:close/>
                  <a:moveTo>
                    <a:pt x="22" y="0"/>
                  </a:moveTo>
                  <a:lnTo>
                    <a:pt x="27" y="2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6" y="10"/>
                  </a:lnTo>
                  <a:lnTo>
                    <a:pt x="40" y="13"/>
                  </a:lnTo>
                  <a:lnTo>
                    <a:pt x="40" y="20"/>
                  </a:lnTo>
                  <a:lnTo>
                    <a:pt x="9" y="20"/>
                  </a:lnTo>
                  <a:lnTo>
                    <a:pt x="9" y="25"/>
                  </a:lnTo>
                  <a:lnTo>
                    <a:pt x="10" y="31"/>
                  </a:lnTo>
                  <a:lnTo>
                    <a:pt x="13" y="34"/>
                  </a:lnTo>
                  <a:lnTo>
                    <a:pt x="17" y="38"/>
                  </a:lnTo>
                  <a:lnTo>
                    <a:pt x="20" y="39"/>
                  </a:lnTo>
                  <a:lnTo>
                    <a:pt x="25" y="41"/>
                  </a:lnTo>
                  <a:lnTo>
                    <a:pt x="30" y="41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40" y="31"/>
                  </a:lnTo>
                  <a:lnTo>
                    <a:pt x="38" y="38"/>
                  </a:lnTo>
                  <a:lnTo>
                    <a:pt x="33" y="44"/>
                  </a:lnTo>
                  <a:lnTo>
                    <a:pt x="30" y="47"/>
                  </a:lnTo>
                  <a:lnTo>
                    <a:pt x="25" y="49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7"/>
            <p:cNvSpPr>
              <a:spLocks/>
            </p:cNvSpPr>
            <p:nvPr/>
          </p:nvSpPr>
          <p:spPr bwMode="auto">
            <a:xfrm>
              <a:off x="2759075" y="3340100"/>
              <a:ext cx="49213" cy="777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2"/>
                </a:cxn>
                <a:cxn ang="0">
                  <a:pos x="22" y="2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8" y="16"/>
                </a:cxn>
                <a:cxn ang="0">
                  <a:pos x="26" y="16"/>
                </a:cxn>
                <a:cxn ang="0">
                  <a:pos x="25" y="10"/>
                </a:cxn>
                <a:cxn ang="0">
                  <a:pos x="22" y="7"/>
                </a:cxn>
                <a:cxn ang="0">
                  <a:pos x="18" y="5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7" y="10"/>
                </a:cxn>
                <a:cxn ang="0">
                  <a:pos x="7" y="13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8"/>
                </a:cxn>
                <a:cxn ang="0">
                  <a:pos x="22" y="23"/>
                </a:cxn>
                <a:cxn ang="0">
                  <a:pos x="26" y="26"/>
                </a:cxn>
                <a:cxn ang="0">
                  <a:pos x="30" y="31"/>
                </a:cxn>
                <a:cxn ang="0">
                  <a:pos x="31" y="36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6" y="46"/>
                </a:cxn>
                <a:cxn ang="0">
                  <a:pos x="22" y="49"/>
                </a:cxn>
                <a:cxn ang="0">
                  <a:pos x="15" y="49"/>
                </a:cxn>
                <a:cxn ang="0">
                  <a:pos x="12" y="49"/>
                </a:cxn>
                <a:cxn ang="0">
                  <a:pos x="5" y="47"/>
                </a:cxn>
                <a:cxn ang="0">
                  <a:pos x="4" y="47"/>
                </a:cxn>
                <a:cxn ang="0">
                  <a:pos x="2" y="47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4" y="39"/>
                </a:cxn>
                <a:cxn ang="0">
                  <a:pos x="7" y="43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18" y="46"/>
                </a:cxn>
                <a:cxn ang="0">
                  <a:pos x="22" y="44"/>
                </a:cxn>
                <a:cxn ang="0">
                  <a:pos x="23" y="43"/>
                </a:cxn>
                <a:cxn ang="0">
                  <a:pos x="23" y="39"/>
                </a:cxn>
                <a:cxn ang="0">
                  <a:pos x="23" y="36"/>
                </a:cxn>
                <a:cxn ang="0">
                  <a:pos x="22" y="33"/>
                </a:cxn>
                <a:cxn ang="0">
                  <a:pos x="18" y="31"/>
                </a:cxn>
                <a:cxn ang="0">
                  <a:pos x="12" y="28"/>
                </a:cxn>
                <a:cxn ang="0">
                  <a:pos x="5" y="25"/>
                </a:cxn>
                <a:cxn ang="0">
                  <a:pos x="2" y="21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15" y="0"/>
                </a:cxn>
              </a:cxnLst>
              <a:rect l="0" t="0" r="r" b="b"/>
              <a:pathLst>
                <a:path w="31" h="49">
                  <a:moveTo>
                    <a:pt x="15" y="0"/>
                  </a:moveTo>
                  <a:lnTo>
                    <a:pt x="18" y="2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5" y="10"/>
                  </a:lnTo>
                  <a:lnTo>
                    <a:pt x="22" y="7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8" y="5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8"/>
                  </a:lnTo>
                  <a:lnTo>
                    <a:pt x="22" y="23"/>
                  </a:lnTo>
                  <a:lnTo>
                    <a:pt x="26" y="26"/>
                  </a:lnTo>
                  <a:lnTo>
                    <a:pt x="30" y="31"/>
                  </a:lnTo>
                  <a:lnTo>
                    <a:pt x="31" y="36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6" y="46"/>
                  </a:lnTo>
                  <a:lnTo>
                    <a:pt x="22" y="49"/>
                  </a:lnTo>
                  <a:lnTo>
                    <a:pt x="15" y="49"/>
                  </a:lnTo>
                  <a:lnTo>
                    <a:pt x="12" y="49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2" y="46"/>
                  </a:lnTo>
                  <a:lnTo>
                    <a:pt x="15" y="46"/>
                  </a:lnTo>
                  <a:lnTo>
                    <a:pt x="18" y="46"/>
                  </a:lnTo>
                  <a:lnTo>
                    <a:pt x="22" y="44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6"/>
                  </a:lnTo>
                  <a:lnTo>
                    <a:pt x="22" y="33"/>
                  </a:lnTo>
                  <a:lnTo>
                    <a:pt x="18" y="31"/>
                  </a:lnTo>
                  <a:lnTo>
                    <a:pt x="12" y="28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8"/>
            <p:cNvSpPr>
              <a:spLocks/>
            </p:cNvSpPr>
            <p:nvPr/>
          </p:nvSpPr>
          <p:spPr bwMode="auto">
            <a:xfrm>
              <a:off x="2819400" y="3340100"/>
              <a:ext cx="61913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8" y="2"/>
                </a:cxn>
                <a:cxn ang="0">
                  <a:pos x="32" y="5"/>
                </a:cxn>
                <a:cxn ang="0">
                  <a:pos x="36" y="8"/>
                </a:cxn>
                <a:cxn ang="0">
                  <a:pos x="37" y="12"/>
                </a:cxn>
                <a:cxn ang="0">
                  <a:pos x="36" y="13"/>
                </a:cxn>
                <a:cxn ang="0">
                  <a:pos x="36" y="15"/>
                </a:cxn>
                <a:cxn ang="0">
                  <a:pos x="34" y="15"/>
                </a:cxn>
                <a:cxn ang="0">
                  <a:pos x="32" y="16"/>
                </a:cxn>
                <a:cxn ang="0">
                  <a:pos x="29" y="15"/>
                </a:cxn>
                <a:cxn ang="0">
                  <a:pos x="29" y="13"/>
                </a:cxn>
                <a:cxn ang="0">
                  <a:pos x="28" y="13"/>
                </a:cxn>
                <a:cxn ang="0">
                  <a:pos x="28" y="10"/>
                </a:cxn>
                <a:cxn ang="0">
                  <a:pos x="26" y="7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13" y="8"/>
                </a:cxn>
                <a:cxn ang="0">
                  <a:pos x="10" y="12"/>
                </a:cxn>
                <a:cxn ang="0">
                  <a:pos x="10" y="15"/>
                </a:cxn>
                <a:cxn ang="0">
                  <a:pos x="8" y="20"/>
                </a:cxn>
                <a:cxn ang="0">
                  <a:pos x="10" y="28"/>
                </a:cxn>
                <a:cxn ang="0">
                  <a:pos x="13" y="34"/>
                </a:cxn>
                <a:cxn ang="0">
                  <a:pos x="16" y="38"/>
                </a:cxn>
                <a:cxn ang="0">
                  <a:pos x="19" y="39"/>
                </a:cxn>
                <a:cxn ang="0">
                  <a:pos x="24" y="41"/>
                </a:cxn>
                <a:cxn ang="0">
                  <a:pos x="28" y="39"/>
                </a:cxn>
                <a:cxn ang="0">
                  <a:pos x="32" y="38"/>
                </a:cxn>
                <a:cxn ang="0">
                  <a:pos x="36" y="34"/>
                </a:cxn>
                <a:cxn ang="0">
                  <a:pos x="37" y="30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34" y="41"/>
                </a:cxn>
                <a:cxn ang="0">
                  <a:pos x="31" y="44"/>
                </a:cxn>
                <a:cxn ang="0">
                  <a:pos x="26" y="47"/>
                </a:cxn>
                <a:cxn ang="0">
                  <a:pos x="19" y="49"/>
                </a:cxn>
                <a:cxn ang="0">
                  <a:pos x="14" y="49"/>
                </a:cxn>
                <a:cxn ang="0">
                  <a:pos x="10" y="46"/>
                </a:cxn>
                <a:cxn ang="0">
                  <a:pos x="6" y="43"/>
                </a:cxn>
                <a:cxn ang="0">
                  <a:pos x="3" y="38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11" y="3"/>
                </a:cxn>
                <a:cxn ang="0">
                  <a:pos x="16" y="2"/>
                </a:cxn>
                <a:cxn ang="0">
                  <a:pos x="21" y="0"/>
                </a:cxn>
              </a:cxnLst>
              <a:rect l="0" t="0" r="r" b="b"/>
              <a:pathLst>
                <a:path w="39" h="49">
                  <a:moveTo>
                    <a:pt x="21" y="0"/>
                  </a:moveTo>
                  <a:lnTo>
                    <a:pt x="28" y="2"/>
                  </a:lnTo>
                  <a:lnTo>
                    <a:pt x="32" y="5"/>
                  </a:lnTo>
                  <a:lnTo>
                    <a:pt x="36" y="8"/>
                  </a:lnTo>
                  <a:lnTo>
                    <a:pt x="37" y="12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2" y="16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6" y="5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8" y="20"/>
                  </a:lnTo>
                  <a:lnTo>
                    <a:pt x="10" y="28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4" y="41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6" y="34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34" y="41"/>
                  </a:lnTo>
                  <a:lnTo>
                    <a:pt x="31" y="44"/>
                  </a:lnTo>
                  <a:lnTo>
                    <a:pt x="26" y="47"/>
                  </a:lnTo>
                  <a:lnTo>
                    <a:pt x="19" y="49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9"/>
            <p:cNvSpPr>
              <a:spLocks/>
            </p:cNvSpPr>
            <p:nvPr/>
          </p:nvSpPr>
          <p:spPr bwMode="auto">
            <a:xfrm>
              <a:off x="2889250" y="3340100"/>
              <a:ext cx="53975" cy="777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4" y="13"/>
                </a:cxn>
                <a:cxn ang="0">
                  <a:pos x="19" y="7"/>
                </a:cxn>
                <a:cxn ang="0">
                  <a:pos x="23" y="2"/>
                </a:cxn>
                <a:cxn ang="0">
                  <a:pos x="28" y="0"/>
                </a:cxn>
                <a:cxn ang="0">
                  <a:pos x="29" y="2"/>
                </a:cxn>
                <a:cxn ang="0">
                  <a:pos x="32" y="3"/>
                </a:cxn>
                <a:cxn ang="0">
                  <a:pos x="32" y="5"/>
                </a:cxn>
                <a:cxn ang="0">
                  <a:pos x="34" y="7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31" y="12"/>
                </a:cxn>
                <a:cxn ang="0">
                  <a:pos x="29" y="13"/>
                </a:cxn>
                <a:cxn ang="0">
                  <a:pos x="28" y="12"/>
                </a:cxn>
                <a:cxn ang="0">
                  <a:pos x="26" y="10"/>
                </a:cxn>
                <a:cxn ang="0">
                  <a:pos x="24" y="8"/>
                </a:cxn>
                <a:cxn ang="0">
                  <a:pos x="23" y="8"/>
                </a:cxn>
                <a:cxn ang="0">
                  <a:pos x="19" y="10"/>
                </a:cxn>
                <a:cxn ang="0">
                  <a:pos x="18" y="12"/>
                </a:cxn>
                <a:cxn ang="0">
                  <a:pos x="14" y="16"/>
                </a:cxn>
                <a:cxn ang="0">
                  <a:pos x="14" y="38"/>
                </a:cxn>
                <a:cxn ang="0">
                  <a:pos x="16" y="41"/>
                </a:cxn>
                <a:cxn ang="0">
                  <a:pos x="16" y="44"/>
                </a:cxn>
                <a:cxn ang="0">
                  <a:pos x="19" y="46"/>
                </a:cxn>
                <a:cxn ang="0">
                  <a:pos x="21" y="47"/>
                </a:cxn>
                <a:cxn ang="0">
                  <a:pos x="24" y="47"/>
                </a:cxn>
                <a:cxn ang="0">
                  <a:pos x="24" y="49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3" y="47"/>
                </a:cxn>
                <a:cxn ang="0">
                  <a:pos x="5" y="46"/>
                </a:cxn>
                <a:cxn ang="0">
                  <a:pos x="6" y="44"/>
                </a:cxn>
                <a:cxn ang="0">
                  <a:pos x="6" y="43"/>
                </a:cxn>
                <a:cxn ang="0">
                  <a:pos x="6" y="41"/>
                </a:cxn>
                <a:cxn ang="0">
                  <a:pos x="6" y="38"/>
                </a:cxn>
                <a:cxn ang="0">
                  <a:pos x="6" y="20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34" h="49">
                  <a:moveTo>
                    <a:pt x="13" y="0"/>
                  </a:moveTo>
                  <a:lnTo>
                    <a:pt x="14" y="0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14" y="38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9" y="46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5" y="46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70"/>
            <p:cNvSpPr>
              <a:spLocks noEditPoints="1"/>
            </p:cNvSpPr>
            <p:nvPr/>
          </p:nvSpPr>
          <p:spPr bwMode="auto">
            <a:xfrm>
              <a:off x="2947988" y="3302000"/>
              <a:ext cx="36513" cy="115888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7" y="24"/>
                </a:cxn>
                <a:cxn ang="0">
                  <a:pos x="17" y="62"/>
                </a:cxn>
                <a:cxn ang="0">
                  <a:pos x="17" y="65"/>
                </a:cxn>
                <a:cxn ang="0">
                  <a:pos x="17" y="68"/>
                </a:cxn>
                <a:cxn ang="0">
                  <a:pos x="18" y="70"/>
                </a:cxn>
                <a:cxn ang="0">
                  <a:pos x="20" y="71"/>
                </a:cxn>
                <a:cxn ang="0">
                  <a:pos x="23" y="71"/>
                </a:cxn>
                <a:cxn ang="0">
                  <a:pos x="23" y="73"/>
                </a:cxn>
                <a:cxn ang="0">
                  <a:pos x="0" y="73"/>
                </a:cxn>
                <a:cxn ang="0">
                  <a:pos x="0" y="71"/>
                </a:cxn>
                <a:cxn ang="0">
                  <a:pos x="4" y="71"/>
                </a:cxn>
                <a:cxn ang="0">
                  <a:pos x="5" y="70"/>
                </a:cxn>
                <a:cxn ang="0">
                  <a:pos x="7" y="68"/>
                </a:cxn>
                <a:cxn ang="0">
                  <a:pos x="7" y="65"/>
                </a:cxn>
                <a:cxn ang="0">
                  <a:pos x="7" y="62"/>
                </a:cxn>
                <a:cxn ang="0">
                  <a:pos x="7" y="44"/>
                </a:cxn>
                <a:cxn ang="0">
                  <a:pos x="7" y="37"/>
                </a:cxn>
                <a:cxn ang="0">
                  <a:pos x="7" y="34"/>
                </a:cxn>
                <a:cxn ang="0">
                  <a:pos x="7" y="31"/>
                </a:cxn>
                <a:cxn ang="0">
                  <a:pos x="5" y="31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13" y="24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3" y="11"/>
                </a:cxn>
                <a:cxn ang="0">
                  <a:pos x="12" y="11"/>
                </a:cxn>
                <a:cxn ang="0">
                  <a:pos x="8" y="11"/>
                </a:cxn>
                <a:cxn ang="0">
                  <a:pos x="7" y="10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2" y="0"/>
                </a:cxn>
              </a:cxnLst>
              <a:rect l="0" t="0" r="r" b="b"/>
              <a:pathLst>
                <a:path w="23" h="73">
                  <a:moveTo>
                    <a:pt x="13" y="24"/>
                  </a:moveTo>
                  <a:lnTo>
                    <a:pt x="17" y="24"/>
                  </a:lnTo>
                  <a:lnTo>
                    <a:pt x="17" y="62"/>
                  </a:lnTo>
                  <a:lnTo>
                    <a:pt x="17" y="65"/>
                  </a:lnTo>
                  <a:lnTo>
                    <a:pt x="17" y="68"/>
                  </a:lnTo>
                  <a:lnTo>
                    <a:pt x="18" y="70"/>
                  </a:lnTo>
                  <a:lnTo>
                    <a:pt x="20" y="71"/>
                  </a:lnTo>
                  <a:lnTo>
                    <a:pt x="23" y="71"/>
                  </a:lnTo>
                  <a:lnTo>
                    <a:pt x="23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7" y="44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13" y="24"/>
                  </a:lnTo>
                  <a:close/>
                  <a:moveTo>
                    <a:pt x="12" y="0"/>
                  </a:moveTo>
                  <a:lnTo>
                    <a:pt x="13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71"/>
            <p:cNvSpPr>
              <a:spLocks noEditPoints="1"/>
            </p:cNvSpPr>
            <p:nvPr/>
          </p:nvSpPr>
          <p:spPr bwMode="auto">
            <a:xfrm>
              <a:off x="2987675" y="3340100"/>
              <a:ext cx="77788" cy="111125"/>
            </a:xfrm>
            <a:custGeom>
              <a:avLst/>
              <a:gdLst/>
              <a:ahLst/>
              <a:cxnLst>
                <a:cxn ang="0">
                  <a:pos x="23" y="10"/>
                </a:cxn>
                <a:cxn ang="0">
                  <a:pos x="18" y="15"/>
                </a:cxn>
                <a:cxn ang="0">
                  <a:pos x="18" y="36"/>
                </a:cxn>
                <a:cxn ang="0">
                  <a:pos x="19" y="41"/>
                </a:cxn>
                <a:cxn ang="0">
                  <a:pos x="24" y="46"/>
                </a:cxn>
                <a:cxn ang="0">
                  <a:pos x="32" y="46"/>
                </a:cxn>
                <a:cxn ang="0">
                  <a:pos x="39" y="38"/>
                </a:cxn>
                <a:cxn ang="0">
                  <a:pos x="40" y="28"/>
                </a:cxn>
                <a:cxn ang="0">
                  <a:pos x="39" y="16"/>
                </a:cxn>
                <a:cxn ang="0">
                  <a:pos x="32" y="10"/>
                </a:cxn>
                <a:cxn ang="0">
                  <a:pos x="16" y="0"/>
                </a:cxn>
                <a:cxn ang="0">
                  <a:pos x="18" y="12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3"/>
                </a:cxn>
                <a:cxn ang="0">
                  <a:pos x="47" y="12"/>
                </a:cxn>
                <a:cxn ang="0">
                  <a:pos x="49" y="23"/>
                </a:cxn>
                <a:cxn ang="0">
                  <a:pos x="47" y="38"/>
                </a:cxn>
                <a:cxn ang="0">
                  <a:pos x="39" y="46"/>
                </a:cxn>
                <a:cxn ang="0">
                  <a:pos x="27" y="49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8" y="64"/>
                </a:cxn>
                <a:cxn ang="0">
                  <a:pos x="19" y="69"/>
                </a:cxn>
                <a:cxn ang="0">
                  <a:pos x="24" y="70"/>
                </a:cxn>
                <a:cxn ang="0">
                  <a:pos x="0" y="70"/>
                </a:cxn>
                <a:cxn ang="0">
                  <a:pos x="1" y="70"/>
                </a:cxn>
                <a:cxn ang="0">
                  <a:pos x="6" y="69"/>
                </a:cxn>
                <a:cxn ang="0">
                  <a:pos x="8" y="64"/>
                </a:cxn>
                <a:cxn ang="0">
                  <a:pos x="8" y="15"/>
                </a:cxn>
                <a:cxn ang="0">
                  <a:pos x="8" y="8"/>
                </a:cxn>
                <a:cxn ang="0">
                  <a:pos x="5" y="7"/>
                </a:cxn>
                <a:cxn ang="0">
                  <a:pos x="1" y="7"/>
                </a:cxn>
              </a:cxnLst>
              <a:rect l="0" t="0" r="r" b="b"/>
              <a:pathLst>
                <a:path w="49" h="70">
                  <a:moveTo>
                    <a:pt x="27" y="8"/>
                  </a:moveTo>
                  <a:lnTo>
                    <a:pt x="23" y="10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18" y="39"/>
                  </a:lnTo>
                  <a:lnTo>
                    <a:pt x="19" y="41"/>
                  </a:lnTo>
                  <a:lnTo>
                    <a:pt x="21" y="44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7" y="43"/>
                  </a:lnTo>
                  <a:lnTo>
                    <a:pt x="39" y="38"/>
                  </a:lnTo>
                  <a:lnTo>
                    <a:pt x="40" y="34"/>
                  </a:lnTo>
                  <a:lnTo>
                    <a:pt x="40" y="28"/>
                  </a:lnTo>
                  <a:lnTo>
                    <a:pt x="40" y="21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7" y="8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21" y="7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3"/>
                  </a:lnTo>
                  <a:lnTo>
                    <a:pt x="44" y="7"/>
                  </a:lnTo>
                  <a:lnTo>
                    <a:pt x="47" y="12"/>
                  </a:lnTo>
                  <a:lnTo>
                    <a:pt x="49" y="16"/>
                  </a:lnTo>
                  <a:lnTo>
                    <a:pt x="49" y="23"/>
                  </a:lnTo>
                  <a:lnTo>
                    <a:pt x="49" y="31"/>
                  </a:lnTo>
                  <a:lnTo>
                    <a:pt x="47" y="38"/>
                  </a:lnTo>
                  <a:lnTo>
                    <a:pt x="42" y="43"/>
                  </a:lnTo>
                  <a:lnTo>
                    <a:pt x="39" y="46"/>
                  </a:lnTo>
                  <a:lnTo>
                    <a:pt x="34" y="49"/>
                  </a:lnTo>
                  <a:lnTo>
                    <a:pt x="27" y="49"/>
                  </a:lnTo>
                  <a:lnTo>
                    <a:pt x="24" y="49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21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5" y="70"/>
                  </a:lnTo>
                  <a:lnTo>
                    <a:pt x="6" y="69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72"/>
            <p:cNvSpPr>
              <a:spLocks/>
            </p:cNvSpPr>
            <p:nvPr/>
          </p:nvSpPr>
          <p:spPr bwMode="auto">
            <a:xfrm>
              <a:off x="3070225" y="3319463"/>
              <a:ext cx="46038" cy="984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28" y="15"/>
                </a:cxn>
                <a:cxn ang="0">
                  <a:pos x="28" y="18"/>
                </a:cxn>
                <a:cxn ang="0">
                  <a:pos x="16" y="18"/>
                </a:cxn>
                <a:cxn ang="0">
                  <a:pos x="16" y="49"/>
                </a:cxn>
                <a:cxn ang="0">
                  <a:pos x="18" y="52"/>
                </a:cxn>
                <a:cxn ang="0">
                  <a:pos x="18" y="54"/>
                </a:cxn>
                <a:cxn ang="0">
                  <a:pos x="19" y="56"/>
                </a:cxn>
                <a:cxn ang="0">
                  <a:pos x="21" y="56"/>
                </a:cxn>
                <a:cxn ang="0">
                  <a:pos x="24" y="56"/>
                </a:cxn>
                <a:cxn ang="0">
                  <a:pos x="28" y="52"/>
                </a:cxn>
                <a:cxn ang="0">
                  <a:pos x="29" y="52"/>
                </a:cxn>
                <a:cxn ang="0">
                  <a:pos x="28" y="57"/>
                </a:cxn>
                <a:cxn ang="0">
                  <a:pos x="24" y="60"/>
                </a:cxn>
                <a:cxn ang="0">
                  <a:pos x="21" y="62"/>
                </a:cxn>
                <a:cxn ang="0">
                  <a:pos x="18" y="62"/>
                </a:cxn>
                <a:cxn ang="0">
                  <a:pos x="13" y="60"/>
                </a:cxn>
                <a:cxn ang="0">
                  <a:pos x="11" y="59"/>
                </a:cxn>
                <a:cxn ang="0">
                  <a:pos x="10" y="57"/>
                </a:cxn>
                <a:cxn ang="0">
                  <a:pos x="8" y="54"/>
                </a:cxn>
                <a:cxn ang="0">
                  <a:pos x="8" y="49"/>
                </a:cxn>
                <a:cxn ang="0">
                  <a:pos x="8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6" y="13"/>
                </a:cxn>
                <a:cxn ang="0">
                  <a:pos x="13" y="7"/>
                </a:cxn>
                <a:cxn ang="0">
                  <a:pos x="13" y="3"/>
                </a:cxn>
                <a:cxn ang="0">
                  <a:pos x="16" y="0"/>
                </a:cxn>
              </a:cxnLst>
              <a:rect l="0" t="0" r="r" b="b"/>
              <a:pathLst>
                <a:path w="29" h="62">
                  <a:moveTo>
                    <a:pt x="16" y="0"/>
                  </a:moveTo>
                  <a:lnTo>
                    <a:pt x="16" y="0"/>
                  </a:lnTo>
                  <a:lnTo>
                    <a:pt x="16" y="15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16" y="49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4" y="56"/>
                  </a:lnTo>
                  <a:lnTo>
                    <a:pt x="28" y="52"/>
                  </a:lnTo>
                  <a:lnTo>
                    <a:pt x="29" y="52"/>
                  </a:lnTo>
                  <a:lnTo>
                    <a:pt x="28" y="57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18" y="62"/>
                  </a:lnTo>
                  <a:lnTo>
                    <a:pt x="13" y="60"/>
                  </a:lnTo>
                  <a:lnTo>
                    <a:pt x="11" y="59"/>
                  </a:lnTo>
                  <a:lnTo>
                    <a:pt x="10" y="57"/>
                  </a:lnTo>
                  <a:lnTo>
                    <a:pt x="8" y="54"/>
                  </a:lnTo>
                  <a:lnTo>
                    <a:pt x="8" y="49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13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73"/>
            <p:cNvSpPr>
              <a:spLocks noEditPoints="1"/>
            </p:cNvSpPr>
            <p:nvPr/>
          </p:nvSpPr>
          <p:spPr bwMode="auto">
            <a:xfrm>
              <a:off x="3121025" y="3340100"/>
              <a:ext cx="73025" cy="77788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17" y="5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1"/>
                </a:cxn>
                <a:cxn ang="0">
                  <a:pos x="10" y="28"/>
                </a:cxn>
                <a:cxn ang="0">
                  <a:pos x="12" y="34"/>
                </a:cxn>
                <a:cxn ang="0">
                  <a:pos x="14" y="39"/>
                </a:cxn>
                <a:cxn ang="0">
                  <a:pos x="17" y="43"/>
                </a:cxn>
                <a:cxn ang="0">
                  <a:pos x="20" y="46"/>
                </a:cxn>
                <a:cxn ang="0">
                  <a:pos x="25" y="46"/>
                </a:cxn>
                <a:cxn ang="0">
                  <a:pos x="30" y="46"/>
                </a:cxn>
                <a:cxn ang="0">
                  <a:pos x="33" y="43"/>
                </a:cxn>
                <a:cxn ang="0">
                  <a:pos x="35" y="39"/>
                </a:cxn>
                <a:cxn ang="0">
                  <a:pos x="36" y="34"/>
                </a:cxn>
                <a:cxn ang="0">
                  <a:pos x="36" y="28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1" y="8"/>
                </a:cxn>
                <a:cxn ang="0">
                  <a:pos x="28" y="7"/>
                </a:cxn>
                <a:cxn ang="0">
                  <a:pos x="25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5" y="5"/>
                </a:cxn>
                <a:cxn ang="0">
                  <a:pos x="40" y="8"/>
                </a:cxn>
                <a:cxn ang="0">
                  <a:pos x="43" y="13"/>
                </a:cxn>
                <a:cxn ang="0">
                  <a:pos x="44" y="18"/>
                </a:cxn>
                <a:cxn ang="0">
                  <a:pos x="46" y="25"/>
                </a:cxn>
                <a:cxn ang="0">
                  <a:pos x="44" y="31"/>
                </a:cxn>
                <a:cxn ang="0">
                  <a:pos x="43" y="36"/>
                </a:cxn>
                <a:cxn ang="0">
                  <a:pos x="40" y="43"/>
                </a:cxn>
                <a:cxn ang="0">
                  <a:pos x="35" y="46"/>
                </a:cxn>
                <a:cxn ang="0">
                  <a:pos x="28" y="49"/>
                </a:cxn>
                <a:cxn ang="0">
                  <a:pos x="23" y="49"/>
                </a:cxn>
                <a:cxn ang="0">
                  <a:pos x="17" y="49"/>
                </a:cxn>
                <a:cxn ang="0">
                  <a:pos x="10" y="46"/>
                </a:cxn>
                <a:cxn ang="0">
                  <a:pos x="7" y="41"/>
                </a:cxn>
                <a:cxn ang="0">
                  <a:pos x="4" y="36"/>
                </a:cxn>
                <a:cxn ang="0">
                  <a:pos x="2" y="31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4" y="13"/>
                </a:cxn>
                <a:cxn ang="0">
                  <a:pos x="9" y="8"/>
                </a:cxn>
                <a:cxn ang="0">
                  <a:pos x="12" y="3"/>
                </a:cxn>
                <a:cxn ang="0">
                  <a:pos x="18" y="2"/>
                </a:cxn>
                <a:cxn ang="0">
                  <a:pos x="23" y="0"/>
                </a:cxn>
              </a:cxnLst>
              <a:rect l="0" t="0" r="r" b="b"/>
              <a:pathLst>
                <a:path w="46" h="49">
                  <a:moveTo>
                    <a:pt x="22" y="3"/>
                  </a:moveTo>
                  <a:lnTo>
                    <a:pt x="17" y="5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10" y="28"/>
                  </a:lnTo>
                  <a:lnTo>
                    <a:pt x="12" y="34"/>
                  </a:lnTo>
                  <a:lnTo>
                    <a:pt x="14" y="39"/>
                  </a:lnTo>
                  <a:lnTo>
                    <a:pt x="17" y="43"/>
                  </a:lnTo>
                  <a:lnTo>
                    <a:pt x="20" y="46"/>
                  </a:lnTo>
                  <a:lnTo>
                    <a:pt x="25" y="46"/>
                  </a:lnTo>
                  <a:lnTo>
                    <a:pt x="30" y="46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6" y="34"/>
                  </a:lnTo>
                  <a:lnTo>
                    <a:pt x="36" y="28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1" y="8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2" y="3"/>
                  </a:lnTo>
                  <a:close/>
                  <a:moveTo>
                    <a:pt x="23" y="0"/>
                  </a:moveTo>
                  <a:lnTo>
                    <a:pt x="30" y="2"/>
                  </a:lnTo>
                  <a:lnTo>
                    <a:pt x="35" y="5"/>
                  </a:lnTo>
                  <a:lnTo>
                    <a:pt x="40" y="8"/>
                  </a:lnTo>
                  <a:lnTo>
                    <a:pt x="43" y="13"/>
                  </a:lnTo>
                  <a:lnTo>
                    <a:pt x="44" y="18"/>
                  </a:lnTo>
                  <a:lnTo>
                    <a:pt x="46" y="25"/>
                  </a:lnTo>
                  <a:lnTo>
                    <a:pt x="44" y="31"/>
                  </a:lnTo>
                  <a:lnTo>
                    <a:pt x="43" y="36"/>
                  </a:lnTo>
                  <a:lnTo>
                    <a:pt x="40" y="43"/>
                  </a:lnTo>
                  <a:lnTo>
                    <a:pt x="35" y="46"/>
                  </a:lnTo>
                  <a:lnTo>
                    <a:pt x="28" y="49"/>
                  </a:lnTo>
                  <a:lnTo>
                    <a:pt x="23" y="49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4" y="36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74"/>
            <p:cNvSpPr>
              <a:spLocks/>
            </p:cNvSpPr>
            <p:nvPr/>
          </p:nvSpPr>
          <p:spPr bwMode="auto">
            <a:xfrm>
              <a:off x="3201988" y="3340100"/>
              <a:ext cx="52388" cy="777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5" y="13"/>
                </a:cxn>
                <a:cxn ang="0">
                  <a:pos x="20" y="7"/>
                </a:cxn>
                <a:cxn ang="0">
                  <a:pos x="23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7"/>
                </a:cxn>
                <a:cxn ang="0">
                  <a:pos x="33" y="10"/>
                </a:cxn>
                <a:cxn ang="0">
                  <a:pos x="33" y="12"/>
                </a:cxn>
                <a:cxn ang="0">
                  <a:pos x="31" y="12"/>
                </a:cxn>
                <a:cxn ang="0">
                  <a:pos x="29" y="13"/>
                </a:cxn>
                <a:cxn ang="0">
                  <a:pos x="28" y="12"/>
                </a:cxn>
                <a:cxn ang="0">
                  <a:pos x="24" y="10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5" y="16"/>
                </a:cxn>
                <a:cxn ang="0">
                  <a:pos x="15" y="38"/>
                </a:cxn>
                <a:cxn ang="0">
                  <a:pos x="15" y="41"/>
                </a:cxn>
                <a:cxn ang="0">
                  <a:pos x="16" y="44"/>
                </a:cxn>
                <a:cxn ang="0">
                  <a:pos x="18" y="46"/>
                </a:cxn>
                <a:cxn ang="0">
                  <a:pos x="21" y="47"/>
                </a:cxn>
                <a:cxn ang="0">
                  <a:pos x="23" y="47"/>
                </a:cxn>
                <a:cxn ang="0">
                  <a:pos x="23" y="49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3" y="47"/>
                </a:cxn>
                <a:cxn ang="0">
                  <a:pos x="5" y="46"/>
                </a:cxn>
                <a:cxn ang="0">
                  <a:pos x="5" y="44"/>
                </a:cxn>
                <a:cxn ang="0">
                  <a:pos x="7" y="43"/>
                </a:cxn>
                <a:cxn ang="0">
                  <a:pos x="7" y="41"/>
                </a:cxn>
                <a:cxn ang="0">
                  <a:pos x="7" y="38"/>
                </a:cxn>
                <a:cxn ang="0">
                  <a:pos x="7" y="20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33" h="49">
                  <a:moveTo>
                    <a:pt x="13" y="0"/>
                  </a:moveTo>
                  <a:lnTo>
                    <a:pt x="15" y="0"/>
                  </a:lnTo>
                  <a:lnTo>
                    <a:pt x="15" y="13"/>
                  </a:lnTo>
                  <a:lnTo>
                    <a:pt x="20" y="7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5" y="16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5"/>
            <p:cNvSpPr>
              <a:spLocks/>
            </p:cNvSpPr>
            <p:nvPr/>
          </p:nvSpPr>
          <p:spPr bwMode="auto">
            <a:xfrm>
              <a:off x="817563" y="2344738"/>
              <a:ext cx="95250" cy="11430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1"/>
                </a:cxn>
                <a:cxn ang="0">
                  <a:pos x="48" y="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5" y="3"/>
                </a:cxn>
                <a:cxn ang="0">
                  <a:pos x="55" y="1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55" y="18"/>
                </a:cxn>
                <a:cxn ang="0">
                  <a:pos x="52" y="11"/>
                </a:cxn>
                <a:cxn ang="0">
                  <a:pos x="48" y="8"/>
                </a:cxn>
                <a:cxn ang="0">
                  <a:pos x="45" y="5"/>
                </a:cxn>
                <a:cxn ang="0">
                  <a:pos x="40" y="3"/>
                </a:cxn>
                <a:cxn ang="0">
                  <a:pos x="35" y="3"/>
                </a:cxn>
                <a:cxn ang="0">
                  <a:pos x="29" y="5"/>
                </a:cxn>
                <a:cxn ang="0">
                  <a:pos x="24" y="6"/>
                </a:cxn>
                <a:cxn ang="0">
                  <a:pos x="19" y="11"/>
                </a:cxn>
                <a:cxn ang="0">
                  <a:pos x="16" y="18"/>
                </a:cxn>
                <a:cxn ang="0">
                  <a:pos x="13" y="23"/>
                </a:cxn>
                <a:cxn ang="0">
                  <a:pos x="13" y="29"/>
                </a:cxn>
                <a:cxn ang="0">
                  <a:pos x="13" y="37"/>
                </a:cxn>
                <a:cxn ang="0">
                  <a:pos x="13" y="45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63"/>
                </a:cxn>
                <a:cxn ang="0">
                  <a:pos x="30" y="67"/>
                </a:cxn>
                <a:cxn ang="0">
                  <a:pos x="37" y="67"/>
                </a:cxn>
                <a:cxn ang="0">
                  <a:pos x="44" y="67"/>
                </a:cxn>
                <a:cxn ang="0">
                  <a:pos x="48" y="65"/>
                </a:cxn>
                <a:cxn ang="0">
                  <a:pos x="52" y="62"/>
                </a:cxn>
                <a:cxn ang="0">
                  <a:pos x="55" y="58"/>
                </a:cxn>
                <a:cxn ang="0">
                  <a:pos x="60" y="54"/>
                </a:cxn>
                <a:cxn ang="0">
                  <a:pos x="60" y="54"/>
                </a:cxn>
                <a:cxn ang="0">
                  <a:pos x="55" y="62"/>
                </a:cxn>
                <a:cxn ang="0">
                  <a:pos x="48" y="67"/>
                </a:cxn>
                <a:cxn ang="0">
                  <a:pos x="44" y="70"/>
                </a:cxn>
                <a:cxn ang="0">
                  <a:pos x="39" y="72"/>
                </a:cxn>
                <a:cxn ang="0">
                  <a:pos x="32" y="72"/>
                </a:cxn>
                <a:cxn ang="0">
                  <a:pos x="26" y="70"/>
                </a:cxn>
                <a:cxn ang="0">
                  <a:pos x="17" y="68"/>
                </a:cxn>
                <a:cxn ang="0">
                  <a:pos x="13" y="65"/>
                </a:cxn>
                <a:cxn ang="0">
                  <a:pos x="8" y="58"/>
                </a:cxn>
                <a:cxn ang="0">
                  <a:pos x="3" y="52"/>
                </a:cxn>
                <a:cxn ang="0">
                  <a:pos x="1" y="45"/>
                </a:cxn>
                <a:cxn ang="0">
                  <a:pos x="0" y="37"/>
                </a:cxn>
                <a:cxn ang="0">
                  <a:pos x="1" y="28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13" y="8"/>
                </a:cxn>
                <a:cxn ang="0">
                  <a:pos x="17" y="5"/>
                </a:cxn>
                <a:cxn ang="0">
                  <a:pos x="26" y="1"/>
                </a:cxn>
                <a:cxn ang="0">
                  <a:pos x="35" y="0"/>
                </a:cxn>
              </a:cxnLst>
              <a:rect l="0" t="0" r="r" b="b"/>
              <a:pathLst>
                <a:path w="60" h="72">
                  <a:moveTo>
                    <a:pt x="35" y="0"/>
                  </a:moveTo>
                  <a:lnTo>
                    <a:pt x="42" y="1"/>
                  </a:lnTo>
                  <a:lnTo>
                    <a:pt x="48" y="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5" y="3"/>
                  </a:lnTo>
                  <a:lnTo>
                    <a:pt x="55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5" y="18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5" y="5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29" y="5"/>
                  </a:lnTo>
                  <a:lnTo>
                    <a:pt x="24" y="6"/>
                  </a:lnTo>
                  <a:lnTo>
                    <a:pt x="19" y="11"/>
                  </a:lnTo>
                  <a:lnTo>
                    <a:pt x="16" y="18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13" y="37"/>
                  </a:lnTo>
                  <a:lnTo>
                    <a:pt x="13" y="45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63"/>
                  </a:lnTo>
                  <a:lnTo>
                    <a:pt x="30" y="67"/>
                  </a:lnTo>
                  <a:lnTo>
                    <a:pt x="37" y="67"/>
                  </a:lnTo>
                  <a:lnTo>
                    <a:pt x="44" y="67"/>
                  </a:lnTo>
                  <a:lnTo>
                    <a:pt x="48" y="65"/>
                  </a:lnTo>
                  <a:lnTo>
                    <a:pt x="52" y="62"/>
                  </a:lnTo>
                  <a:lnTo>
                    <a:pt x="55" y="58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5" y="62"/>
                  </a:lnTo>
                  <a:lnTo>
                    <a:pt x="48" y="67"/>
                  </a:lnTo>
                  <a:lnTo>
                    <a:pt x="44" y="70"/>
                  </a:lnTo>
                  <a:lnTo>
                    <a:pt x="39" y="72"/>
                  </a:lnTo>
                  <a:lnTo>
                    <a:pt x="32" y="72"/>
                  </a:lnTo>
                  <a:lnTo>
                    <a:pt x="26" y="70"/>
                  </a:lnTo>
                  <a:lnTo>
                    <a:pt x="17" y="68"/>
                  </a:lnTo>
                  <a:lnTo>
                    <a:pt x="13" y="65"/>
                  </a:lnTo>
                  <a:lnTo>
                    <a:pt x="8" y="58"/>
                  </a:lnTo>
                  <a:lnTo>
                    <a:pt x="3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1" y="28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13" y="8"/>
                  </a:lnTo>
                  <a:lnTo>
                    <a:pt x="17" y="5"/>
                  </a:lnTo>
                  <a:lnTo>
                    <a:pt x="26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6"/>
            <p:cNvSpPr>
              <a:spLocks/>
            </p:cNvSpPr>
            <p:nvPr/>
          </p:nvSpPr>
          <p:spPr bwMode="auto">
            <a:xfrm>
              <a:off x="928688" y="2341563"/>
              <a:ext cx="33338" cy="1143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4" y="62"/>
                </a:cxn>
                <a:cxn ang="0">
                  <a:pos x="14" y="65"/>
                </a:cxn>
                <a:cxn ang="0">
                  <a:pos x="14" y="69"/>
                </a:cxn>
                <a:cxn ang="0">
                  <a:pos x="16" y="70"/>
                </a:cxn>
                <a:cxn ang="0">
                  <a:pos x="18" y="70"/>
                </a:cxn>
                <a:cxn ang="0">
                  <a:pos x="21" y="72"/>
                </a:cxn>
                <a:cxn ang="0">
                  <a:pos x="21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70"/>
                </a:cxn>
                <a:cxn ang="0">
                  <a:pos x="3" y="70"/>
                </a:cxn>
                <a:cxn ang="0">
                  <a:pos x="4" y="69"/>
                </a:cxn>
                <a:cxn ang="0">
                  <a:pos x="6" y="65"/>
                </a:cxn>
                <a:cxn ang="0">
                  <a:pos x="6" y="62"/>
                </a:cxn>
                <a:cxn ang="0">
                  <a:pos x="6" y="20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21" h="72">
                  <a:moveTo>
                    <a:pt x="13" y="0"/>
                  </a:moveTo>
                  <a:lnTo>
                    <a:pt x="14" y="0"/>
                  </a:lnTo>
                  <a:lnTo>
                    <a:pt x="14" y="62"/>
                  </a:lnTo>
                  <a:lnTo>
                    <a:pt x="14" y="65"/>
                  </a:lnTo>
                  <a:lnTo>
                    <a:pt x="14" y="69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0"/>
                  </a:lnTo>
                  <a:lnTo>
                    <a:pt x="3" y="70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6" y="62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77"/>
            <p:cNvSpPr>
              <a:spLocks noEditPoints="1"/>
            </p:cNvSpPr>
            <p:nvPr/>
          </p:nvSpPr>
          <p:spPr bwMode="auto">
            <a:xfrm>
              <a:off x="974725" y="2341563"/>
              <a:ext cx="33338" cy="114300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5" y="25"/>
                </a:cxn>
                <a:cxn ang="0">
                  <a:pos x="15" y="62"/>
                </a:cxn>
                <a:cxn ang="0">
                  <a:pos x="15" y="65"/>
                </a:cxn>
                <a:cxn ang="0">
                  <a:pos x="15" y="69"/>
                </a:cxn>
                <a:cxn ang="0">
                  <a:pos x="16" y="70"/>
                </a:cxn>
                <a:cxn ang="0">
                  <a:pos x="18" y="70"/>
                </a:cxn>
                <a:cxn ang="0">
                  <a:pos x="21" y="72"/>
                </a:cxn>
                <a:cxn ang="0">
                  <a:pos x="21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70"/>
                </a:cxn>
                <a:cxn ang="0">
                  <a:pos x="3" y="70"/>
                </a:cxn>
                <a:cxn ang="0">
                  <a:pos x="5" y="69"/>
                </a:cxn>
                <a:cxn ang="0">
                  <a:pos x="6" y="65"/>
                </a:cxn>
                <a:cxn ang="0">
                  <a:pos x="6" y="62"/>
                </a:cxn>
                <a:cxn ang="0">
                  <a:pos x="6" y="44"/>
                </a:cxn>
                <a:cxn ang="0">
                  <a:pos x="6" y="38"/>
                </a:cxn>
                <a:cxn ang="0">
                  <a:pos x="5" y="33"/>
                </a:cxn>
                <a:cxn ang="0">
                  <a:pos x="5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3" y="25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6" y="5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1" h="72">
                  <a:moveTo>
                    <a:pt x="13" y="25"/>
                  </a:moveTo>
                  <a:lnTo>
                    <a:pt x="15" y="25"/>
                  </a:lnTo>
                  <a:lnTo>
                    <a:pt x="15" y="62"/>
                  </a:lnTo>
                  <a:lnTo>
                    <a:pt x="15" y="65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3" y="70"/>
                  </a:lnTo>
                  <a:lnTo>
                    <a:pt x="5" y="69"/>
                  </a:lnTo>
                  <a:lnTo>
                    <a:pt x="6" y="65"/>
                  </a:lnTo>
                  <a:lnTo>
                    <a:pt x="6" y="62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3" y="25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78"/>
            <p:cNvSpPr>
              <a:spLocks noEditPoints="1"/>
            </p:cNvSpPr>
            <p:nvPr/>
          </p:nvSpPr>
          <p:spPr bwMode="auto">
            <a:xfrm>
              <a:off x="1019175" y="2381250"/>
              <a:ext cx="61913" cy="777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4" y="5"/>
                </a:cxn>
                <a:cxn ang="0">
                  <a:pos x="11" y="6"/>
                </a:cxn>
                <a:cxn ang="0">
                  <a:pos x="8" y="9"/>
                </a:cxn>
                <a:cxn ang="0">
                  <a:pos x="8" y="14"/>
                </a:cxn>
                <a:cxn ang="0">
                  <a:pos x="27" y="14"/>
                </a:cxn>
                <a:cxn ang="0">
                  <a:pos x="27" y="11"/>
                </a:cxn>
                <a:cxn ang="0">
                  <a:pos x="27" y="9"/>
                </a:cxn>
                <a:cxn ang="0">
                  <a:pos x="26" y="6"/>
                </a:cxn>
                <a:cxn ang="0">
                  <a:pos x="22" y="5"/>
                </a:cxn>
                <a:cxn ang="0">
                  <a:pos x="21" y="3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1"/>
                </a:cxn>
                <a:cxn ang="0">
                  <a:pos x="34" y="5"/>
                </a:cxn>
                <a:cxn ang="0">
                  <a:pos x="35" y="8"/>
                </a:cxn>
                <a:cxn ang="0">
                  <a:pos x="37" y="13"/>
                </a:cxn>
                <a:cxn ang="0">
                  <a:pos x="39" y="18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9" y="29"/>
                </a:cxn>
                <a:cxn ang="0">
                  <a:pos x="13" y="34"/>
                </a:cxn>
                <a:cxn ang="0">
                  <a:pos x="16" y="37"/>
                </a:cxn>
                <a:cxn ang="0">
                  <a:pos x="19" y="39"/>
                </a:cxn>
                <a:cxn ang="0">
                  <a:pos x="24" y="40"/>
                </a:cxn>
                <a:cxn ang="0">
                  <a:pos x="27" y="39"/>
                </a:cxn>
                <a:cxn ang="0">
                  <a:pos x="32" y="37"/>
                </a:cxn>
                <a:cxn ang="0">
                  <a:pos x="35" y="34"/>
                </a:cxn>
                <a:cxn ang="0">
                  <a:pos x="37" y="29"/>
                </a:cxn>
                <a:cxn ang="0">
                  <a:pos x="39" y="31"/>
                </a:cxn>
                <a:cxn ang="0">
                  <a:pos x="37" y="37"/>
                </a:cxn>
                <a:cxn ang="0">
                  <a:pos x="32" y="44"/>
                </a:cxn>
                <a:cxn ang="0">
                  <a:pos x="29" y="45"/>
                </a:cxn>
                <a:cxn ang="0">
                  <a:pos x="24" y="49"/>
                </a:cxn>
                <a:cxn ang="0">
                  <a:pos x="19" y="49"/>
                </a:cxn>
                <a:cxn ang="0">
                  <a:pos x="14" y="47"/>
                </a:cxn>
                <a:cxn ang="0">
                  <a:pos x="9" y="45"/>
                </a:cxn>
                <a:cxn ang="0">
                  <a:pos x="6" y="42"/>
                </a:cxn>
                <a:cxn ang="0">
                  <a:pos x="3" y="37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4" y="1"/>
                </a:cxn>
                <a:cxn ang="0">
                  <a:pos x="21" y="0"/>
                </a:cxn>
              </a:cxnLst>
              <a:rect l="0" t="0" r="r" b="b"/>
              <a:pathLst>
                <a:path w="39" h="49">
                  <a:moveTo>
                    <a:pt x="18" y="3"/>
                  </a:moveTo>
                  <a:lnTo>
                    <a:pt x="14" y="5"/>
                  </a:lnTo>
                  <a:lnTo>
                    <a:pt x="11" y="6"/>
                  </a:lnTo>
                  <a:lnTo>
                    <a:pt x="8" y="9"/>
                  </a:lnTo>
                  <a:lnTo>
                    <a:pt x="8" y="14"/>
                  </a:lnTo>
                  <a:lnTo>
                    <a:pt x="27" y="14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8" y="3"/>
                  </a:lnTo>
                  <a:close/>
                  <a:moveTo>
                    <a:pt x="21" y="0"/>
                  </a:moveTo>
                  <a:lnTo>
                    <a:pt x="26" y="0"/>
                  </a:lnTo>
                  <a:lnTo>
                    <a:pt x="31" y="1"/>
                  </a:lnTo>
                  <a:lnTo>
                    <a:pt x="34" y="5"/>
                  </a:lnTo>
                  <a:lnTo>
                    <a:pt x="35" y="8"/>
                  </a:lnTo>
                  <a:lnTo>
                    <a:pt x="37" y="13"/>
                  </a:lnTo>
                  <a:lnTo>
                    <a:pt x="39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13" y="34"/>
                  </a:lnTo>
                  <a:lnTo>
                    <a:pt x="16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7" y="39"/>
                  </a:lnTo>
                  <a:lnTo>
                    <a:pt x="32" y="37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39" y="31"/>
                  </a:lnTo>
                  <a:lnTo>
                    <a:pt x="37" y="37"/>
                  </a:lnTo>
                  <a:lnTo>
                    <a:pt x="32" y="44"/>
                  </a:lnTo>
                  <a:lnTo>
                    <a:pt x="29" y="45"/>
                  </a:lnTo>
                  <a:lnTo>
                    <a:pt x="24" y="49"/>
                  </a:lnTo>
                  <a:lnTo>
                    <a:pt x="19" y="49"/>
                  </a:lnTo>
                  <a:lnTo>
                    <a:pt x="14" y="47"/>
                  </a:lnTo>
                  <a:lnTo>
                    <a:pt x="9" y="45"/>
                  </a:lnTo>
                  <a:lnTo>
                    <a:pt x="6" y="42"/>
                  </a:lnTo>
                  <a:lnTo>
                    <a:pt x="3" y="37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9"/>
            <p:cNvSpPr>
              <a:spLocks/>
            </p:cNvSpPr>
            <p:nvPr/>
          </p:nvSpPr>
          <p:spPr bwMode="auto">
            <a:xfrm>
              <a:off x="1089025" y="2381250"/>
              <a:ext cx="79375" cy="746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1" y="5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1"/>
                </a:cxn>
                <a:cxn ang="0">
                  <a:pos x="40" y="5"/>
                </a:cxn>
                <a:cxn ang="0">
                  <a:pos x="42" y="8"/>
                </a:cxn>
                <a:cxn ang="0">
                  <a:pos x="42" y="11"/>
                </a:cxn>
                <a:cxn ang="0">
                  <a:pos x="44" y="18"/>
                </a:cxn>
                <a:cxn ang="0">
                  <a:pos x="44" y="37"/>
                </a:cxn>
                <a:cxn ang="0">
                  <a:pos x="44" y="40"/>
                </a:cxn>
                <a:cxn ang="0">
                  <a:pos x="44" y="44"/>
                </a:cxn>
                <a:cxn ang="0">
                  <a:pos x="45" y="45"/>
                </a:cxn>
                <a:cxn ang="0">
                  <a:pos x="47" y="45"/>
                </a:cxn>
                <a:cxn ang="0">
                  <a:pos x="50" y="47"/>
                </a:cxn>
                <a:cxn ang="0">
                  <a:pos x="50" y="47"/>
                </a:cxn>
                <a:cxn ang="0">
                  <a:pos x="27" y="47"/>
                </a:cxn>
                <a:cxn ang="0">
                  <a:pos x="27" y="47"/>
                </a:cxn>
                <a:cxn ang="0">
                  <a:pos x="29" y="47"/>
                </a:cxn>
                <a:cxn ang="0">
                  <a:pos x="31" y="45"/>
                </a:cxn>
                <a:cxn ang="0">
                  <a:pos x="32" y="45"/>
                </a:cxn>
                <a:cxn ang="0">
                  <a:pos x="34" y="44"/>
                </a:cxn>
                <a:cxn ang="0">
                  <a:pos x="34" y="42"/>
                </a:cxn>
                <a:cxn ang="0">
                  <a:pos x="34" y="40"/>
                </a:cxn>
                <a:cxn ang="0">
                  <a:pos x="34" y="37"/>
                </a:cxn>
                <a:cxn ang="0">
                  <a:pos x="34" y="18"/>
                </a:cxn>
                <a:cxn ang="0">
                  <a:pos x="34" y="13"/>
                </a:cxn>
                <a:cxn ang="0">
                  <a:pos x="32" y="9"/>
                </a:cxn>
                <a:cxn ang="0">
                  <a:pos x="31" y="8"/>
                </a:cxn>
                <a:cxn ang="0">
                  <a:pos x="27" y="6"/>
                </a:cxn>
                <a:cxn ang="0">
                  <a:pos x="22" y="8"/>
                </a:cxn>
                <a:cxn ang="0">
                  <a:pos x="19" y="9"/>
                </a:cxn>
                <a:cxn ang="0">
                  <a:pos x="14" y="13"/>
                </a:cxn>
                <a:cxn ang="0">
                  <a:pos x="14" y="37"/>
                </a:cxn>
                <a:cxn ang="0">
                  <a:pos x="14" y="40"/>
                </a:cxn>
                <a:cxn ang="0">
                  <a:pos x="16" y="44"/>
                </a:cxn>
                <a:cxn ang="0">
                  <a:pos x="18" y="45"/>
                </a:cxn>
                <a:cxn ang="0">
                  <a:pos x="19" y="45"/>
                </a:cxn>
                <a:cxn ang="0">
                  <a:pos x="21" y="47"/>
                </a:cxn>
                <a:cxn ang="0">
                  <a:pos x="21" y="47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7"/>
                </a:cxn>
                <a:cxn ang="0">
                  <a:pos x="3" y="45"/>
                </a:cxn>
                <a:cxn ang="0">
                  <a:pos x="5" y="44"/>
                </a:cxn>
                <a:cxn ang="0">
                  <a:pos x="6" y="42"/>
                </a:cxn>
                <a:cxn ang="0">
                  <a:pos x="6" y="37"/>
                </a:cxn>
                <a:cxn ang="0">
                  <a:pos x="6" y="19"/>
                </a:cxn>
                <a:cxn ang="0">
                  <a:pos x="6" y="14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50" h="47">
                  <a:moveTo>
                    <a:pt x="13" y="0"/>
                  </a:moveTo>
                  <a:lnTo>
                    <a:pt x="14" y="0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5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4" y="18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44" y="44"/>
                  </a:lnTo>
                  <a:lnTo>
                    <a:pt x="45" y="45"/>
                  </a:lnTo>
                  <a:lnTo>
                    <a:pt x="47" y="45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18"/>
                  </a:lnTo>
                  <a:lnTo>
                    <a:pt x="34" y="13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2" y="8"/>
                  </a:lnTo>
                  <a:lnTo>
                    <a:pt x="19" y="9"/>
                  </a:lnTo>
                  <a:lnTo>
                    <a:pt x="14" y="13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37"/>
                  </a:lnTo>
                  <a:lnTo>
                    <a:pt x="6" y="19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0"/>
            <p:cNvSpPr>
              <a:spLocks/>
            </p:cNvSpPr>
            <p:nvPr/>
          </p:nvSpPr>
          <p:spPr bwMode="auto">
            <a:xfrm>
              <a:off x="1168400" y="2357438"/>
              <a:ext cx="46038" cy="101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16" y="20"/>
                </a:cxn>
                <a:cxn ang="0">
                  <a:pos x="16" y="49"/>
                </a:cxn>
                <a:cxn ang="0">
                  <a:pos x="16" y="54"/>
                </a:cxn>
                <a:cxn ang="0">
                  <a:pos x="18" y="55"/>
                </a:cxn>
                <a:cxn ang="0">
                  <a:pos x="20" y="57"/>
                </a:cxn>
                <a:cxn ang="0">
                  <a:pos x="21" y="57"/>
                </a:cxn>
                <a:cxn ang="0">
                  <a:pos x="25" y="55"/>
                </a:cxn>
                <a:cxn ang="0">
                  <a:pos x="28" y="54"/>
                </a:cxn>
                <a:cxn ang="0">
                  <a:pos x="29" y="54"/>
                </a:cxn>
                <a:cxn ang="0">
                  <a:pos x="28" y="59"/>
                </a:cxn>
                <a:cxn ang="0">
                  <a:pos x="25" y="60"/>
                </a:cxn>
                <a:cxn ang="0">
                  <a:pos x="21" y="64"/>
                </a:cxn>
                <a:cxn ang="0">
                  <a:pos x="18" y="64"/>
                </a:cxn>
                <a:cxn ang="0">
                  <a:pos x="13" y="62"/>
                </a:cxn>
                <a:cxn ang="0">
                  <a:pos x="10" y="60"/>
                </a:cxn>
                <a:cxn ang="0">
                  <a:pos x="10" y="59"/>
                </a:cxn>
                <a:cxn ang="0">
                  <a:pos x="8" y="55"/>
                </a:cxn>
                <a:cxn ang="0">
                  <a:pos x="8" y="50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2" y="8"/>
                </a:cxn>
                <a:cxn ang="0">
                  <a:pos x="13" y="5"/>
                </a:cxn>
                <a:cxn ang="0">
                  <a:pos x="16" y="0"/>
                </a:cxn>
              </a:cxnLst>
              <a:rect l="0" t="0" r="r" b="b"/>
              <a:pathLst>
                <a:path w="29" h="64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16" y="20"/>
                  </a:lnTo>
                  <a:lnTo>
                    <a:pt x="16" y="49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5" y="55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1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8" y="50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81"/>
            <p:cNvSpPr>
              <a:spLocks noEditPoints="1"/>
            </p:cNvSpPr>
            <p:nvPr/>
          </p:nvSpPr>
          <p:spPr bwMode="auto">
            <a:xfrm>
              <a:off x="7672388" y="3032125"/>
              <a:ext cx="85725" cy="109538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4"/>
                </a:cxn>
                <a:cxn ang="0">
                  <a:pos x="19" y="5"/>
                </a:cxn>
                <a:cxn ang="0">
                  <a:pos x="19" y="34"/>
                </a:cxn>
                <a:cxn ang="0">
                  <a:pos x="24" y="34"/>
                </a:cxn>
                <a:cxn ang="0">
                  <a:pos x="28" y="34"/>
                </a:cxn>
                <a:cxn ang="0">
                  <a:pos x="33" y="34"/>
                </a:cxn>
                <a:cxn ang="0">
                  <a:pos x="37" y="31"/>
                </a:cxn>
                <a:cxn ang="0">
                  <a:pos x="41" y="26"/>
                </a:cxn>
                <a:cxn ang="0">
                  <a:pos x="41" y="20"/>
                </a:cxn>
                <a:cxn ang="0">
                  <a:pos x="41" y="15"/>
                </a:cxn>
                <a:cxn ang="0">
                  <a:pos x="39" y="12"/>
                </a:cxn>
                <a:cxn ang="0">
                  <a:pos x="37" y="8"/>
                </a:cxn>
                <a:cxn ang="0">
                  <a:pos x="34" y="5"/>
                </a:cxn>
                <a:cxn ang="0">
                  <a:pos x="31" y="4"/>
                </a:cxn>
                <a:cxn ang="0">
                  <a:pos x="26" y="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1" y="2"/>
                </a:cxn>
                <a:cxn ang="0">
                  <a:pos x="46" y="5"/>
                </a:cxn>
                <a:cxn ang="0">
                  <a:pos x="49" y="8"/>
                </a:cxn>
                <a:cxn ang="0">
                  <a:pos x="52" y="13"/>
                </a:cxn>
                <a:cxn ang="0">
                  <a:pos x="54" y="20"/>
                </a:cxn>
                <a:cxn ang="0">
                  <a:pos x="52" y="25"/>
                </a:cxn>
                <a:cxn ang="0">
                  <a:pos x="50" y="30"/>
                </a:cxn>
                <a:cxn ang="0">
                  <a:pos x="47" y="33"/>
                </a:cxn>
                <a:cxn ang="0">
                  <a:pos x="44" y="36"/>
                </a:cxn>
                <a:cxn ang="0">
                  <a:pos x="37" y="38"/>
                </a:cxn>
                <a:cxn ang="0">
                  <a:pos x="31" y="38"/>
                </a:cxn>
                <a:cxn ang="0">
                  <a:pos x="26" y="38"/>
                </a:cxn>
                <a:cxn ang="0">
                  <a:pos x="19" y="36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4"/>
                </a:cxn>
                <a:cxn ang="0">
                  <a:pos x="21" y="65"/>
                </a:cxn>
                <a:cxn ang="0">
                  <a:pos x="23" y="67"/>
                </a:cxn>
                <a:cxn ang="0">
                  <a:pos x="26" y="69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3" y="69"/>
                </a:cxn>
                <a:cxn ang="0">
                  <a:pos x="6" y="67"/>
                </a:cxn>
                <a:cxn ang="0">
                  <a:pos x="10" y="65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10" y="5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4" h="69">
                  <a:moveTo>
                    <a:pt x="26" y="4"/>
                  </a:moveTo>
                  <a:lnTo>
                    <a:pt x="23" y="4"/>
                  </a:lnTo>
                  <a:lnTo>
                    <a:pt x="19" y="5"/>
                  </a:lnTo>
                  <a:lnTo>
                    <a:pt x="19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3" y="34"/>
                  </a:lnTo>
                  <a:lnTo>
                    <a:pt x="37" y="31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26" y="4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5"/>
                  </a:lnTo>
                  <a:lnTo>
                    <a:pt x="49" y="8"/>
                  </a:lnTo>
                  <a:lnTo>
                    <a:pt x="52" y="13"/>
                  </a:lnTo>
                  <a:lnTo>
                    <a:pt x="54" y="20"/>
                  </a:lnTo>
                  <a:lnTo>
                    <a:pt x="52" y="25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19" y="36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3" y="67"/>
                  </a:lnTo>
                  <a:lnTo>
                    <a:pt x="26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67"/>
                  </a:lnTo>
                  <a:lnTo>
                    <a:pt x="10" y="65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8" y="4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2"/>
            <p:cNvSpPr>
              <a:spLocks noEditPoints="1"/>
            </p:cNvSpPr>
            <p:nvPr/>
          </p:nvSpPr>
          <p:spPr bwMode="auto">
            <a:xfrm>
              <a:off x="7767638" y="3065463"/>
              <a:ext cx="65088" cy="77788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5" y="25"/>
                </a:cxn>
                <a:cxn ang="0">
                  <a:pos x="10" y="30"/>
                </a:cxn>
                <a:cxn ang="0">
                  <a:pos x="8" y="35"/>
                </a:cxn>
                <a:cxn ang="0">
                  <a:pos x="10" y="41"/>
                </a:cxn>
                <a:cxn ang="0">
                  <a:pos x="15" y="43"/>
                </a:cxn>
                <a:cxn ang="0">
                  <a:pos x="21" y="41"/>
                </a:cxn>
                <a:cxn ang="0">
                  <a:pos x="26" y="22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4" y="12"/>
                </a:cxn>
                <a:cxn ang="0">
                  <a:pos x="34" y="33"/>
                </a:cxn>
                <a:cxn ang="0">
                  <a:pos x="34" y="41"/>
                </a:cxn>
                <a:cxn ang="0">
                  <a:pos x="36" y="43"/>
                </a:cxn>
                <a:cxn ang="0">
                  <a:pos x="39" y="41"/>
                </a:cxn>
                <a:cxn ang="0">
                  <a:pos x="41" y="43"/>
                </a:cxn>
                <a:cxn ang="0">
                  <a:pos x="34" y="49"/>
                </a:cxn>
                <a:cxn ang="0">
                  <a:pos x="30" y="49"/>
                </a:cxn>
                <a:cxn ang="0">
                  <a:pos x="26" y="44"/>
                </a:cxn>
                <a:cxn ang="0">
                  <a:pos x="21" y="44"/>
                </a:cxn>
                <a:cxn ang="0">
                  <a:pos x="17" y="48"/>
                </a:cxn>
                <a:cxn ang="0">
                  <a:pos x="10" y="49"/>
                </a:cxn>
                <a:cxn ang="0">
                  <a:pos x="3" y="46"/>
                </a:cxn>
                <a:cxn ang="0">
                  <a:pos x="0" y="38"/>
                </a:cxn>
                <a:cxn ang="0">
                  <a:pos x="2" y="31"/>
                </a:cxn>
                <a:cxn ang="0">
                  <a:pos x="8" y="25"/>
                </a:cxn>
                <a:cxn ang="0">
                  <a:pos x="18" y="22"/>
                </a:cxn>
                <a:cxn ang="0">
                  <a:pos x="26" y="17"/>
                </a:cxn>
                <a:cxn ang="0">
                  <a:pos x="25" y="9"/>
                </a:cxn>
                <a:cxn ang="0">
                  <a:pos x="21" y="5"/>
                </a:cxn>
                <a:cxn ang="0">
                  <a:pos x="15" y="5"/>
                </a:cxn>
                <a:cxn ang="0">
                  <a:pos x="10" y="9"/>
                </a:cxn>
                <a:cxn ang="0">
                  <a:pos x="10" y="13"/>
                </a:cxn>
                <a:cxn ang="0">
                  <a:pos x="10" y="17"/>
                </a:cxn>
                <a:cxn ang="0">
                  <a:pos x="7" y="18"/>
                </a:cxn>
                <a:cxn ang="0">
                  <a:pos x="3" y="17"/>
                </a:cxn>
                <a:cxn ang="0">
                  <a:pos x="2" y="13"/>
                </a:cxn>
                <a:cxn ang="0">
                  <a:pos x="7" y="5"/>
                </a:cxn>
                <a:cxn ang="0">
                  <a:pos x="13" y="2"/>
                </a:cxn>
              </a:cxnLst>
              <a:rect l="0" t="0" r="r" b="b"/>
              <a:pathLst>
                <a:path w="41" h="49">
                  <a:moveTo>
                    <a:pt x="26" y="22"/>
                  </a:moveTo>
                  <a:lnTo>
                    <a:pt x="21" y="23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8" y="43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6" y="22"/>
                  </a:lnTo>
                  <a:close/>
                  <a:moveTo>
                    <a:pt x="18" y="0"/>
                  </a:moveTo>
                  <a:lnTo>
                    <a:pt x="25" y="2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3" y="9"/>
                  </a:lnTo>
                  <a:lnTo>
                    <a:pt x="34" y="12"/>
                  </a:lnTo>
                  <a:lnTo>
                    <a:pt x="34" y="17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8" y="43"/>
                  </a:lnTo>
                  <a:lnTo>
                    <a:pt x="39" y="41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38" y="46"/>
                  </a:lnTo>
                  <a:lnTo>
                    <a:pt x="34" y="49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6" y="41"/>
                  </a:lnTo>
                  <a:lnTo>
                    <a:pt x="21" y="44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3" y="49"/>
                  </a:lnTo>
                  <a:lnTo>
                    <a:pt x="10" y="49"/>
                  </a:lnTo>
                  <a:lnTo>
                    <a:pt x="7" y="49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8" y="25"/>
                  </a:lnTo>
                  <a:lnTo>
                    <a:pt x="13" y="23"/>
                  </a:lnTo>
                  <a:lnTo>
                    <a:pt x="18" y="22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3"/>
            <p:cNvSpPr>
              <a:spLocks noEditPoints="1"/>
            </p:cNvSpPr>
            <p:nvPr/>
          </p:nvSpPr>
          <p:spPr bwMode="auto">
            <a:xfrm>
              <a:off x="7842250" y="3027363"/>
              <a:ext cx="34925" cy="11430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5" y="24"/>
                </a:cxn>
                <a:cxn ang="0">
                  <a:pos x="15" y="62"/>
                </a:cxn>
                <a:cxn ang="0">
                  <a:pos x="15" y="65"/>
                </a:cxn>
                <a:cxn ang="0">
                  <a:pos x="15" y="68"/>
                </a:cxn>
                <a:cxn ang="0">
                  <a:pos x="17" y="70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72"/>
                </a:cxn>
                <a:cxn ang="0">
                  <a:pos x="4" y="70"/>
                </a:cxn>
                <a:cxn ang="0">
                  <a:pos x="5" y="68"/>
                </a:cxn>
                <a:cxn ang="0">
                  <a:pos x="7" y="65"/>
                </a:cxn>
                <a:cxn ang="0">
                  <a:pos x="7" y="62"/>
                </a:cxn>
                <a:cxn ang="0">
                  <a:pos x="7" y="44"/>
                </a:cxn>
                <a:cxn ang="0">
                  <a:pos x="7" y="37"/>
                </a:cxn>
                <a:cxn ang="0">
                  <a:pos x="7" y="34"/>
                </a:cxn>
                <a:cxn ang="0">
                  <a:pos x="5" y="31"/>
                </a:cxn>
                <a:cxn ang="0">
                  <a:pos x="4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7" y="7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9" y="11"/>
                </a:cxn>
                <a:cxn ang="0">
                  <a:pos x="7" y="10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22" h="72">
                  <a:moveTo>
                    <a:pt x="14" y="24"/>
                  </a:moveTo>
                  <a:lnTo>
                    <a:pt x="15" y="24"/>
                  </a:lnTo>
                  <a:lnTo>
                    <a:pt x="15" y="62"/>
                  </a:lnTo>
                  <a:lnTo>
                    <a:pt x="15" y="65"/>
                  </a:lnTo>
                  <a:lnTo>
                    <a:pt x="15" y="68"/>
                  </a:lnTo>
                  <a:lnTo>
                    <a:pt x="17" y="70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4" y="70"/>
                  </a:lnTo>
                  <a:lnTo>
                    <a:pt x="5" y="68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7" y="44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4" y="24"/>
                  </a:lnTo>
                  <a:close/>
                  <a:moveTo>
                    <a:pt x="10" y="0"/>
                  </a:moveTo>
                  <a:lnTo>
                    <a:pt x="14" y="0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5" y="8"/>
                  </a:lnTo>
                  <a:lnTo>
                    <a:pt x="4" y="7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4"/>
            <p:cNvSpPr>
              <a:spLocks/>
            </p:cNvSpPr>
            <p:nvPr/>
          </p:nvSpPr>
          <p:spPr bwMode="auto">
            <a:xfrm>
              <a:off x="7885113" y="3065463"/>
              <a:ext cx="50800" cy="762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4" y="13"/>
                </a:cxn>
                <a:cxn ang="0">
                  <a:pos x="17" y="7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0" y="2"/>
                </a:cxn>
                <a:cxn ang="0">
                  <a:pos x="32" y="5"/>
                </a:cxn>
                <a:cxn ang="0">
                  <a:pos x="32" y="7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30" y="12"/>
                </a:cxn>
                <a:cxn ang="0">
                  <a:pos x="29" y="13"/>
                </a:cxn>
                <a:cxn ang="0">
                  <a:pos x="27" y="12"/>
                </a:cxn>
                <a:cxn ang="0">
                  <a:pos x="24" y="10"/>
                </a:cxn>
                <a:cxn ang="0">
                  <a:pos x="22" y="9"/>
                </a:cxn>
                <a:cxn ang="0">
                  <a:pos x="21" y="9"/>
                </a:cxn>
                <a:cxn ang="0">
                  <a:pos x="19" y="10"/>
                </a:cxn>
                <a:cxn ang="0">
                  <a:pos x="17" y="12"/>
                </a:cxn>
                <a:cxn ang="0">
                  <a:pos x="14" y="17"/>
                </a:cxn>
                <a:cxn ang="0">
                  <a:pos x="14" y="38"/>
                </a:cxn>
                <a:cxn ang="0">
                  <a:pos x="14" y="41"/>
                </a:cxn>
                <a:cxn ang="0">
                  <a:pos x="16" y="43"/>
                </a:cxn>
                <a:cxn ang="0">
                  <a:pos x="17" y="46"/>
                </a:cxn>
                <a:cxn ang="0">
                  <a:pos x="19" y="48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" y="48"/>
                </a:cxn>
                <a:cxn ang="0">
                  <a:pos x="4" y="46"/>
                </a:cxn>
                <a:cxn ang="0">
                  <a:pos x="4" y="44"/>
                </a:cxn>
                <a:cxn ang="0">
                  <a:pos x="6" y="43"/>
                </a:cxn>
                <a:cxn ang="0">
                  <a:pos x="6" y="41"/>
                </a:cxn>
                <a:cxn ang="0">
                  <a:pos x="6" y="38"/>
                </a:cxn>
                <a:cxn ang="0">
                  <a:pos x="6" y="20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32" h="48">
                  <a:moveTo>
                    <a:pt x="13" y="0"/>
                  </a:moveTo>
                  <a:lnTo>
                    <a:pt x="14" y="0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4" y="17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85"/>
            <p:cNvSpPr>
              <a:spLocks/>
            </p:cNvSpPr>
            <p:nvPr/>
          </p:nvSpPr>
          <p:spPr bwMode="auto">
            <a:xfrm>
              <a:off x="7935913" y="3068638"/>
              <a:ext cx="119063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28" y="34"/>
                </a:cxn>
                <a:cxn ang="0">
                  <a:pos x="38" y="13"/>
                </a:cxn>
                <a:cxn ang="0">
                  <a:pos x="34" y="7"/>
                </a:cxn>
                <a:cxn ang="0">
                  <a:pos x="34" y="3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28" y="2"/>
                </a:cxn>
                <a:cxn ang="0">
                  <a:pos x="28" y="0"/>
                </a:cxn>
                <a:cxn ang="0">
                  <a:pos x="49" y="0"/>
                </a:cxn>
                <a:cxn ang="0">
                  <a:pos x="49" y="2"/>
                </a:cxn>
                <a:cxn ang="0">
                  <a:pos x="46" y="2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5"/>
                </a:cxn>
                <a:cxn ang="0">
                  <a:pos x="44" y="8"/>
                </a:cxn>
                <a:cxn ang="0">
                  <a:pos x="56" y="34"/>
                </a:cxn>
                <a:cxn ang="0">
                  <a:pos x="65" y="8"/>
                </a:cxn>
                <a:cxn ang="0">
                  <a:pos x="67" y="7"/>
                </a:cxn>
                <a:cxn ang="0">
                  <a:pos x="67" y="3"/>
                </a:cxn>
                <a:cxn ang="0">
                  <a:pos x="67" y="2"/>
                </a:cxn>
                <a:cxn ang="0">
                  <a:pos x="64" y="2"/>
                </a:cxn>
                <a:cxn ang="0">
                  <a:pos x="62" y="2"/>
                </a:cxn>
                <a:cxn ang="0">
                  <a:pos x="62" y="0"/>
                </a:cxn>
                <a:cxn ang="0">
                  <a:pos x="75" y="0"/>
                </a:cxn>
                <a:cxn ang="0">
                  <a:pos x="75" y="2"/>
                </a:cxn>
                <a:cxn ang="0">
                  <a:pos x="73" y="2"/>
                </a:cxn>
                <a:cxn ang="0">
                  <a:pos x="70" y="5"/>
                </a:cxn>
                <a:cxn ang="0">
                  <a:pos x="69" y="8"/>
                </a:cxn>
                <a:cxn ang="0">
                  <a:pos x="56" y="47"/>
                </a:cxn>
                <a:cxn ang="0">
                  <a:pos x="52" y="47"/>
                </a:cxn>
                <a:cxn ang="0">
                  <a:pos x="39" y="16"/>
                </a:cxn>
                <a:cxn ang="0">
                  <a:pos x="25" y="47"/>
                </a:cxn>
                <a:cxn ang="0">
                  <a:pos x="23" y="47"/>
                </a:cxn>
                <a:cxn ang="0">
                  <a:pos x="8" y="8"/>
                </a:cxn>
                <a:cxn ang="0">
                  <a:pos x="7" y="5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75" h="47">
                  <a:moveTo>
                    <a:pt x="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28" y="34"/>
                  </a:lnTo>
                  <a:lnTo>
                    <a:pt x="38" y="13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6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8"/>
                  </a:lnTo>
                  <a:lnTo>
                    <a:pt x="56" y="34"/>
                  </a:lnTo>
                  <a:lnTo>
                    <a:pt x="65" y="8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5"/>
                  </a:lnTo>
                  <a:lnTo>
                    <a:pt x="69" y="8"/>
                  </a:lnTo>
                  <a:lnTo>
                    <a:pt x="56" y="47"/>
                  </a:lnTo>
                  <a:lnTo>
                    <a:pt x="52" y="47"/>
                  </a:lnTo>
                  <a:lnTo>
                    <a:pt x="39" y="16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8" y="8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86"/>
            <p:cNvSpPr>
              <a:spLocks noEditPoints="1"/>
            </p:cNvSpPr>
            <p:nvPr/>
          </p:nvSpPr>
          <p:spPr bwMode="auto">
            <a:xfrm>
              <a:off x="8062913" y="3027363"/>
              <a:ext cx="33338" cy="114300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5" y="24"/>
                </a:cxn>
                <a:cxn ang="0">
                  <a:pos x="15" y="62"/>
                </a:cxn>
                <a:cxn ang="0">
                  <a:pos x="15" y="65"/>
                </a:cxn>
                <a:cxn ang="0">
                  <a:pos x="15" y="68"/>
                </a:cxn>
                <a:cxn ang="0">
                  <a:pos x="16" y="70"/>
                </a:cxn>
                <a:cxn ang="0">
                  <a:pos x="18" y="72"/>
                </a:cxn>
                <a:cxn ang="0">
                  <a:pos x="21" y="72"/>
                </a:cxn>
                <a:cxn ang="0">
                  <a:pos x="21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72"/>
                </a:cxn>
                <a:cxn ang="0">
                  <a:pos x="3" y="70"/>
                </a:cxn>
                <a:cxn ang="0">
                  <a:pos x="5" y="68"/>
                </a:cxn>
                <a:cxn ang="0">
                  <a:pos x="6" y="65"/>
                </a:cxn>
                <a:cxn ang="0">
                  <a:pos x="6" y="62"/>
                </a:cxn>
                <a:cxn ang="0">
                  <a:pos x="6" y="44"/>
                </a:cxn>
                <a:cxn ang="0">
                  <a:pos x="6" y="37"/>
                </a:cxn>
                <a:cxn ang="0">
                  <a:pos x="5" y="34"/>
                </a:cxn>
                <a:cxn ang="0">
                  <a:pos x="5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13" y="24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3" y="7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1" h="72">
                  <a:moveTo>
                    <a:pt x="13" y="24"/>
                  </a:moveTo>
                  <a:lnTo>
                    <a:pt x="15" y="24"/>
                  </a:lnTo>
                  <a:lnTo>
                    <a:pt x="15" y="62"/>
                  </a:lnTo>
                  <a:lnTo>
                    <a:pt x="15" y="65"/>
                  </a:lnTo>
                  <a:lnTo>
                    <a:pt x="15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5" y="68"/>
                  </a:lnTo>
                  <a:lnTo>
                    <a:pt x="6" y="65"/>
                  </a:lnTo>
                  <a:lnTo>
                    <a:pt x="6" y="62"/>
                  </a:lnTo>
                  <a:lnTo>
                    <a:pt x="6" y="44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3" y="24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87"/>
            <p:cNvSpPr>
              <a:spLocks/>
            </p:cNvSpPr>
            <p:nvPr/>
          </p:nvSpPr>
          <p:spPr bwMode="auto">
            <a:xfrm>
              <a:off x="8108950" y="3065463"/>
              <a:ext cx="49213" cy="777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5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7"/>
                </a:cxn>
                <a:cxn ang="0">
                  <a:pos x="28" y="17"/>
                </a:cxn>
                <a:cxn ang="0">
                  <a:pos x="25" y="10"/>
                </a:cxn>
                <a:cxn ang="0">
                  <a:pos x="23" y="7"/>
                </a:cxn>
                <a:cxn ang="0">
                  <a:pos x="20" y="5"/>
                </a:cxn>
                <a:cxn ang="0">
                  <a:pos x="15" y="4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15"/>
                </a:cxn>
                <a:cxn ang="0">
                  <a:pos x="10" y="17"/>
                </a:cxn>
                <a:cxn ang="0">
                  <a:pos x="15" y="18"/>
                </a:cxn>
                <a:cxn ang="0">
                  <a:pos x="21" y="23"/>
                </a:cxn>
                <a:cxn ang="0">
                  <a:pos x="28" y="27"/>
                </a:cxn>
                <a:cxn ang="0">
                  <a:pos x="31" y="30"/>
                </a:cxn>
                <a:cxn ang="0">
                  <a:pos x="31" y="36"/>
                </a:cxn>
                <a:cxn ang="0">
                  <a:pos x="31" y="40"/>
                </a:cxn>
                <a:cxn ang="0">
                  <a:pos x="30" y="43"/>
                </a:cxn>
                <a:cxn ang="0">
                  <a:pos x="26" y="46"/>
                </a:cxn>
                <a:cxn ang="0">
                  <a:pos x="21" y="49"/>
                </a:cxn>
                <a:cxn ang="0">
                  <a:pos x="17" y="49"/>
                </a:cxn>
                <a:cxn ang="0">
                  <a:pos x="12" y="49"/>
                </a:cxn>
                <a:cxn ang="0">
                  <a:pos x="7" y="48"/>
                </a:cxn>
                <a:cxn ang="0">
                  <a:pos x="4" y="48"/>
                </a:cxn>
                <a:cxn ang="0">
                  <a:pos x="2" y="48"/>
                </a:cxn>
                <a:cxn ang="0">
                  <a:pos x="2" y="49"/>
                </a:cxn>
                <a:cxn ang="0">
                  <a:pos x="0" y="49"/>
                </a:cxn>
                <a:cxn ang="0">
                  <a:pos x="0" y="33"/>
                </a:cxn>
                <a:cxn ang="0">
                  <a:pos x="2" y="33"/>
                </a:cxn>
                <a:cxn ang="0">
                  <a:pos x="4" y="40"/>
                </a:cxn>
                <a:cxn ang="0">
                  <a:pos x="7" y="43"/>
                </a:cxn>
                <a:cxn ang="0">
                  <a:pos x="12" y="46"/>
                </a:cxn>
                <a:cxn ang="0">
                  <a:pos x="17" y="46"/>
                </a:cxn>
                <a:cxn ang="0">
                  <a:pos x="20" y="46"/>
                </a:cxn>
                <a:cxn ang="0">
                  <a:pos x="21" y="44"/>
                </a:cxn>
                <a:cxn ang="0">
                  <a:pos x="23" y="41"/>
                </a:cxn>
                <a:cxn ang="0">
                  <a:pos x="25" y="40"/>
                </a:cxn>
                <a:cxn ang="0">
                  <a:pos x="23" y="36"/>
                </a:cxn>
                <a:cxn ang="0">
                  <a:pos x="21" y="33"/>
                </a:cxn>
                <a:cxn ang="0">
                  <a:pos x="18" y="31"/>
                </a:cxn>
                <a:cxn ang="0">
                  <a:pos x="13" y="28"/>
                </a:cxn>
                <a:cxn ang="0">
                  <a:pos x="7" y="25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5" y="0"/>
                </a:cxn>
              </a:cxnLst>
              <a:rect l="0" t="0" r="r" b="b"/>
              <a:pathLst>
                <a:path w="31" h="49">
                  <a:moveTo>
                    <a:pt x="15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5" y="18"/>
                  </a:lnTo>
                  <a:lnTo>
                    <a:pt x="21" y="23"/>
                  </a:lnTo>
                  <a:lnTo>
                    <a:pt x="28" y="27"/>
                  </a:lnTo>
                  <a:lnTo>
                    <a:pt x="31" y="30"/>
                  </a:lnTo>
                  <a:lnTo>
                    <a:pt x="31" y="36"/>
                  </a:lnTo>
                  <a:lnTo>
                    <a:pt x="31" y="40"/>
                  </a:lnTo>
                  <a:lnTo>
                    <a:pt x="30" y="43"/>
                  </a:lnTo>
                  <a:lnTo>
                    <a:pt x="26" y="46"/>
                  </a:lnTo>
                  <a:lnTo>
                    <a:pt x="21" y="49"/>
                  </a:lnTo>
                  <a:lnTo>
                    <a:pt x="17" y="49"/>
                  </a:lnTo>
                  <a:lnTo>
                    <a:pt x="12" y="49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4" y="40"/>
                  </a:lnTo>
                  <a:lnTo>
                    <a:pt x="7" y="43"/>
                  </a:lnTo>
                  <a:lnTo>
                    <a:pt x="12" y="46"/>
                  </a:lnTo>
                  <a:lnTo>
                    <a:pt x="17" y="46"/>
                  </a:lnTo>
                  <a:lnTo>
                    <a:pt x="20" y="46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5" y="40"/>
                  </a:lnTo>
                  <a:lnTo>
                    <a:pt x="23" y="36"/>
                  </a:lnTo>
                  <a:lnTo>
                    <a:pt x="21" y="33"/>
                  </a:lnTo>
                  <a:lnTo>
                    <a:pt x="18" y="31"/>
                  </a:lnTo>
                  <a:lnTo>
                    <a:pt x="13" y="28"/>
                  </a:lnTo>
                  <a:lnTo>
                    <a:pt x="7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88"/>
            <p:cNvSpPr>
              <a:spLocks noEditPoints="1"/>
            </p:cNvSpPr>
            <p:nvPr/>
          </p:nvSpPr>
          <p:spPr bwMode="auto">
            <a:xfrm>
              <a:off x="8169275" y="3065463"/>
              <a:ext cx="61913" cy="77788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8" y="17"/>
                </a:cxn>
                <a:cxn ang="0">
                  <a:pos x="29" y="17"/>
                </a:cxn>
                <a:cxn ang="0">
                  <a:pos x="27" y="12"/>
                </a:cxn>
                <a:cxn ang="0">
                  <a:pos x="27" y="10"/>
                </a:cxn>
                <a:cxn ang="0">
                  <a:pos x="26" y="7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21" y="0"/>
                </a:cxn>
                <a:cxn ang="0">
                  <a:pos x="26" y="2"/>
                </a:cxn>
                <a:cxn ang="0">
                  <a:pos x="31" y="4"/>
                </a:cxn>
                <a:cxn ang="0">
                  <a:pos x="34" y="5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20"/>
                </a:cxn>
                <a:cxn ang="0">
                  <a:pos x="8" y="20"/>
                </a:cxn>
                <a:cxn ang="0">
                  <a:pos x="8" y="25"/>
                </a:cxn>
                <a:cxn ang="0">
                  <a:pos x="10" y="31"/>
                </a:cxn>
                <a:cxn ang="0">
                  <a:pos x="13" y="35"/>
                </a:cxn>
                <a:cxn ang="0">
                  <a:pos x="16" y="38"/>
                </a:cxn>
                <a:cxn ang="0">
                  <a:pos x="21" y="40"/>
                </a:cxn>
                <a:cxn ang="0">
                  <a:pos x="24" y="41"/>
                </a:cxn>
                <a:cxn ang="0">
                  <a:pos x="29" y="40"/>
                </a:cxn>
                <a:cxn ang="0">
                  <a:pos x="32" y="38"/>
                </a:cxn>
                <a:cxn ang="0">
                  <a:pos x="36" y="35"/>
                </a:cxn>
                <a:cxn ang="0">
                  <a:pos x="39" y="30"/>
                </a:cxn>
                <a:cxn ang="0">
                  <a:pos x="39" y="31"/>
                </a:cxn>
                <a:cxn ang="0">
                  <a:pos x="37" y="38"/>
                </a:cxn>
                <a:cxn ang="0">
                  <a:pos x="34" y="44"/>
                </a:cxn>
                <a:cxn ang="0">
                  <a:pos x="29" y="48"/>
                </a:cxn>
                <a:cxn ang="0">
                  <a:pos x="26" y="49"/>
                </a:cxn>
                <a:cxn ang="0">
                  <a:pos x="21" y="49"/>
                </a:cxn>
                <a:cxn ang="0">
                  <a:pos x="16" y="49"/>
                </a:cxn>
                <a:cxn ang="0">
                  <a:pos x="11" y="46"/>
                </a:cxn>
                <a:cxn ang="0">
                  <a:pos x="6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7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6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1" y="0"/>
                </a:cxn>
              </a:cxnLst>
              <a:rect l="0" t="0" r="r" b="b"/>
              <a:pathLst>
                <a:path w="39" h="49">
                  <a:moveTo>
                    <a:pt x="19" y="4"/>
                  </a:moveTo>
                  <a:lnTo>
                    <a:pt x="14" y="5"/>
                  </a:lnTo>
                  <a:lnTo>
                    <a:pt x="11" y="7"/>
                  </a:lnTo>
                  <a:lnTo>
                    <a:pt x="10" y="10"/>
                  </a:lnTo>
                  <a:lnTo>
                    <a:pt x="8" y="17"/>
                  </a:lnTo>
                  <a:lnTo>
                    <a:pt x="29" y="17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9" y="4"/>
                  </a:lnTo>
                  <a:close/>
                  <a:moveTo>
                    <a:pt x="21" y="0"/>
                  </a:moveTo>
                  <a:lnTo>
                    <a:pt x="26" y="2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10" y="31"/>
                  </a:lnTo>
                  <a:lnTo>
                    <a:pt x="13" y="35"/>
                  </a:lnTo>
                  <a:lnTo>
                    <a:pt x="16" y="38"/>
                  </a:lnTo>
                  <a:lnTo>
                    <a:pt x="21" y="40"/>
                  </a:lnTo>
                  <a:lnTo>
                    <a:pt x="24" y="41"/>
                  </a:lnTo>
                  <a:lnTo>
                    <a:pt x="29" y="40"/>
                  </a:lnTo>
                  <a:lnTo>
                    <a:pt x="32" y="38"/>
                  </a:lnTo>
                  <a:lnTo>
                    <a:pt x="36" y="35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7" y="38"/>
                  </a:lnTo>
                  <a:lnTo>
                    <a:pt x="34" y="44"/>
                  </a:lnTo>
                  <a:lnTo>
                    <a:pt x="29" y="48"/>
                  </a:lnTo>
                  <a:lnTo>
                    <a:pt x="26" y="49"/>
                  </a:lnTo>
                  <a:lnTo>
                    <a:pt x="21" y="49"/>
                  </a:lnTo>
                  <a:lnTo>
                    <a:pt x="16" y="49"/>
                  </a:lnTo>
                  <a:lnTo>
                    <a:pt x="11" y="46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89"/>
            <p:cNvSpPr>
              <a:spLocks/>
            </p:cNvSpPr>
            <p:nvPr/>
          </p:nvSpPr>
          <p:spPr bwMode="auto">
            <a:xfrm>
              <a:off x="7672388" y="3273425"/>
              <a:ext cx="123825" cy="746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6"/>
                </a:cxn>
                <a:cxn ang="0">
                  <a:pos x="21" y="3"/>
                </a:cxn>
                <a:cxn ang="0">
                  <a:pos x="31" y="0"/>
                </a:cxn>
                <a:cxn ang="0">
                  <a:pos x="39" y="1"/>
                </a:cxn>
                <a:cxn ang="0">
                  <a:pos x="44" y="10"/>
                </a:cxn>
                <a:cxn ang="0">
                  <a:pos x="52" y="1"/>
                </a:cxn>
                <a:cxn ang="0">
                  <a:pos x="59" y="0"/>
                </a:cxn>
                <a:cxn ang="0">
                  <a:pos x="65" y="1"/>
                </a:cxn>
                <a:cxn ang="0">
                  <a:pos x="70" y="8"/>
                </a:cxn>
                <a:cxn ang="0">
                  <a:pos x="72" y="16"/>
                </a:cxn>
                <a:cxn ang="0">
                  <a:pos x="72" y="41"/>
                </a:cxn>
                <a:cxn ang="0">
                  <a:pos x="73" y="45"/>
                </a:cxn>
                <a:cxn ang="0">
                  <a:pos x="78" y="45"/>
                </a:cxn>
                <a:cxn ang="0">
                  <a:pos x="57" y="47"/>
                </a:cxn>
                <a:cxn ang="0">
                  <a:pos x="57" y="45"/>
                </a:cxn>
                <a:cxn ang="0">
                  <a:pos x="62" y="45"/>
                </a:cxn>
                <a:cxn ang="0">
                  <a:pos x="63" y="42"/>
                </a:cxn>
                <a:cxn ang="0">
                  <a:pos x="63" y="36"/>
                </a:cxn>
                <a:cxn ang="0">
                  <a:pos x="62" y="13"/>
                </a:cxn>
                <a:cxn ang="0">
                  <a:pos x="59" y="6"/>
                </a:cxn>
                <a:cxn ang="0">
                  <a:pos x="50" y="8"/>
                </a:cxn>
                <a:cxn ang="0">
                  <a:pos x="44" y="13"/>
                </a:cxn>
                <a:cxn ang="0">
                  <a:pos x="44" y="36"/>
                </a:cxn>
                <a:cxn ang="0">
                  <a:pos x="44" y="42"/>
                </a:cxn>
                <a:cxn ang="0">
                  <a:pos x="47" y="45"/>
                </a:cxn>
                <a:cxn ang="0">
                  <a:pos x="50" y="47"/>
                </a:cxn>
                <a:cxn ang="0">
                  <a:pos x="28" y="45"/>
                </a:cxn>
                <a:cxn ang="0">
                  <a:pos x="33" y="45"/>
                </a:cxn>
                <a:cxn ang="0">
                  <a:pos x="34" y="42"/>
                </a:cxn>
                <a:cxn ang="0">
                  <a:pos x="34" y="36"/>
                </a:cxn>
                <a:cxn ang="0">
                  <a:pos x="34" y="13"/>
                </a:cxn>
                <a:cxn ang="0">
                  <a:pos x="31" y="6"/>
                </a:cxn>
                <a:cxn ang="0">
                  <a:pos x="21" y="8"/>
                </a:cxn>
                <a:cxn ang="0">
                  <a:pos x="15" y="13"/>
                </a:cxn>
                <a:cxn ang="0">
                  <a:pos x="16" y="41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0" y="47"/>
                </a:cxn>
                <a:cxn ang="0">
                  <a:pos x="3" y="45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6" y="13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13" y="0"/>
                </a:cxn>
              </a:cxnLst>
              <a:rect l="0" t="0" r="r" b="b"/>
              <a:pathLst>
                <a:path w="78" h="47">
                  <a:moveTo>
                    <a:pt x="13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5"/>
                  </a:lnTo>
                  <a:lnTo>
                    <a:pt x="44" y="10"/>
                  </a:lnTo>
                  <a:lnTo>
                    <a:pt x="47" y="5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5" y="1"/>
                  </a:lnTo>
                  <a:lnTo>
                    <a:pt x="68" y="3"/>
                  </a:lnTo>
                  <a:lnTo>
                    <a:pt x="70" y="8"/>
                  </a:lnTo>
                  <a:lnTo>
                    <a:pt x="72" y="11"/>
                  </a:lnTo>
                  <a:lnTo>
                    <a:pt x="72" y="16"/>
                  </a:lnTo>
                  <a:lnTo>
                    <a:pt x="72" y="36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78" y="47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3" y="42"/>
                  </a:lnTo>
                  <a:lnTo>
                    <a:pt x="63" y="41"/>
                  </a:lnTo>
                  <a:lnTo>
                    <a:pt x="63" y="36"/>
                  </a:lnTo>
                  <a:lnTo>
                    <a:pt x="63" y="16"/>
                  </a:lnTo>
                  <a:lnTo>
                    <a:pt x="62" y="13"/>
                  </a:lnTo>
                  <a:lnTo>
                    <a:pt x="62" y="10"/>
                  </a:lnTo>
                  <a:lnTo>
                    <a:pt x="59" y="6"/>
                  </a:lnTo>
                  <a:lnTo>
                    <a:pt x="55" y="6"/>
                  </a:lnTo>
                  <a:lnTo>
                    <a:pt x="50" y="8"/>
                  </a:lnTo>
                  <a:lnTo>
                    <a:pt x="47" y="1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36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28" y="47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4" y="36"/>
                  </a:lnTo>
                  <a:lnTo>
                    <a:pt x="34" y="18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5" y="36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6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90"/>
            <p:cNvSpPr>
              <a:spLocks noEditPoints="1"/>
            </p:cNvSpPr>
            <p:nvPr/>
          </p:nvSpPr>
          <p:spPr bwMode="auto">
            <a:xfrm>
              <a:off x="7804150" y="3273425"/>
              <a:ext cx="66675" cy="77788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6" y="24"/>
                </a:cxn>
                <a:cxn ang="0">
                  <a:pos x="11" y="29"/>
                </a:cxn>
                <a:cxn ang="0">
                  <a:pos x="10" y="34"/>
                </a:cxn>
                <a:cxn ang="0">
                  <a:pos x="11" y="39"/>
                </a:cxn>
                <a:cxn ang="0">
                  <a:pos x="16" y="42"/>
                </a:cxn>
                <a:cxn ang="0">
                  <a:pos x="23" y="39"/>
                </a:cxn>
                <a:cxn ang="0">
                  <a:pos x="26" y="19"/>
                </a:cxn>
                <a:cxn ang="0">
                  <a:pos x="24" y="0"/>
                </a:cxn>
                <a:cxn ang="0">
                  <a:pos x="33" y="3"/>
                </a:cxn>
                <a:cxn ang="0">
                  <a:pos x="34" y="10"/>
                </a:cxn>
                <a:cxn ang="0">
                  <a:pos x="34" y="31"/>
                </a:cxn>
                <a:cxn ang="0">
                  <a:pos x="36" y="39"/>
                </a:cxn>
                <a:cxn ang="0">
                  <a:pos x="38" y="42"/>
                </a:cxn>
                <a:cxn ang="0">
                  <a:pos x="41" y="41"/>
                </a:cxn>
                <a:cxn ang="0">
                  <a:pos x="42" y="41"/>
                </a:cxn>
                <a:cxn ang="0">
                  <a:pos x="36" y="47"/>
                </a:cxn>
                <a:cxn ang="0">
                  <a:pos x="29" y="47"/>
                </a:cxn>
                <a:cxn ang="0">
                  <a:pos x="26" y="44"/>
                </a:cxn>
                <a:cxn ang="0">
                  <a:pos x="23" y="44"/>
                </a:cxn>
                <a:cxn ang="0">
                  <a:pos x="18" y="47"/>
                </a:cxn>
                <a:cxn ang="0">
                  <a:pos x="11" y="49"/>
                </a:cxn>
                <a:cxn ang="0">
                  <a:pos x="3" y="45"/>
                </a:cxn>
                <a:cxn ang="0">
                  <a:pos x="0" y="36"/>
                </a:cxn>
                <a:cxn ang="0">
                  <a:pos x="2" y="31"/>
                </a:cxn>
                <a:cxn ang="0">
                  <a:pos x="10" y="24"/>
                </a:cxn>
                <a:cxn ang="0">
                  <a:pos x="20" y="19"/>
                </a:cxn>
                <a:cxn ang="0">
                  <a:pos x="26" y="14"/>
                </a:cxn>
                <a:cxn ang="0">
                  <a:pos x="26" y="8"/>
                </a:cxn>
                <a:cxn ang="0">
                  <a:pos x="21" y="3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11" y="11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3" y="16"/>
                </a:cxn>
                <a:cxn ang="0">
                  <a:pos x="3" y="11"/>
                </a:cxn>
                <a:cxn ang="0">
                  <a:pos x="7" y="3"/>
                </a:cxn>
                <a:cxn ang="0">
                  <a:pos x="15" y="0"/>
                </a:cxn>
              </a:cxnLst>
              <a:rect l="0" t="0" r="r" b="b"/>
              <a:pathLst>
                <a:path w="42" h="49">
                  <a:moveTo>
                    <a:pt x="26" y="19"/>
                  </a:moveTo>
                  <a:lnTo>
                    <a:pt x="21" y="21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0" y="34"/>
                  </a:lnTo>
                  <a:lnTo>
                    <a:pt x="10" y="37"/>
                  </a:lnTo>
                  <a:lnTo>
                    <a:pt x="11" y="39"/>
                  </a:lnTo>
                  <a:lnTo>
                    <a:pt x="13" y="41"/>
                  </a:lnTo>
                  <a:lnTo>
                    <a:pt x="16" y="42"/>
                  </a:lnTo>
                  <a:lnTo>
                    <a:pt x="20" y="41"/>
                  </a:lnTo>
                  <a:lnTo>
                    <a:pt x="23" y="39"/>
                  </a:lnTo>
                  <a:lnTo>
                    <a:pt x="26" y="37"/>
                  </a:lnTo>
                  <a:lnTo>
                    <a:pt x="26" y="19"/>
                  </a:lnTo>
                  <a:close/>
                  <a:moveTo>
                    <a:pt x="20" y="0"/>
                  </a:moveTo>
                  <a:lnTo>
                    <a:pt x="24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31"/>
                  </a:lnTo>
                  <a:lnTo>
                    <a:pt x="34" y="36"/>
                  </a:lnTo>
                  <a:lnTo>
                    <a:pt x="36" y="39"/>
                  </a:lnTo>
                  <a:lnTo>
                    <a:pt x="36" y="41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4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5" y="47"/>
                  </a:lnTo>
                  <a:lnTo>
                    <a:pt x="11" y="49"/>
                  </a:lnTo>
                  <a:lnTo>
                    <a:pt x="7" y="47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10" y="24"/>
                  </a:lnTo>
                  <a:lnTo>
                    <a:pt x="13" y="23"/>
                  </a:lnTo>
                  <a:lnTo>
                    <a:pt x="20" y="19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91"/>
            <p:cNvSpPr>
              <a:spLocks/>
            </p:cNvSpPr>
            <p:nvPr/>
          </p:nvSpPr>
          <p:spPr bwMode="auto">
            <a:xfrm>
              <a:off x="7874000" y="3249613"/>
              <a:ext cx="46038" cy="1016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6" y="18"/>
                </a:cxn>
                <a:cxn ang="0">
                  <a:pos x="16" y="49"/>
                </a:cxn>
                <a:cxn ang="0">
                  <a:pos x="16" y="5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1" y="57"/>
                </a:cxn>
                <a:cxn ang="0">
                  <a:pos x="24" y="56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26" y="57"/>
                </a:cxn>
                <a:cxn ang="0">
                  <a:pos x="23" y="60"/>
                </a:cxn>
                <a:cxn ang="0">
                  <a:pos x="20" y="62"/>
                </a:cxn>
                <a:cxn ang="0">
                  <a:pos x="16" y="64"/>
                </a:cxn>
                <a:cxn ang="0">
                  <a:pos x="11" y="62"/>
                </a:cxn>
                <a:cxn ang="0">
                  <a:pos x="10" y="60"/>
                </a:cxn>
                <a:cxn ang="0">
                  <a:pos x="8" y="59"/>
                </a:cxn>
                <a:cxn ang="0">
                  <a:pos x="8" y="56"/>
                </a:cxn>
                <a:cxn ang="0">
                  <a:pos x="7" y="51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5" y="13"/>
                </a:cxn>
                <a:cxn ang="0">
                  <a:pos x="11" y="8"/>
                </a:cxn>
                <a:cxn ang="0">
                  <a:pos x="13" y="5"/>
                </a:cxn>
                <a:cxn ang="0">
                  <a:pos x="15" y="0"/>
                </a:cxn>
              </a:cxnLst>
              <a:rect l="0" t="0" r="r" b="b"/>
              <a:pathLst>
                <a:path w="29" h="64">
                  <a:moveTo>
                    <a:pt x="15" y="0"/>
                  </a:moveTo>
                  <a:lnTo>
                    <a:pt x="16" y="0"/>
                  </a:lnTo>
                  <a:lnTo>
                    <a:pt x="16" y="15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16" y="18"/>
                  </a:lnTo>
                  <a:lnTo>
                    <a:pt x="16" y="49"/>
                  </a:lnTo>
                  <a:lnTo>
                    <a:pt x="16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1" y="57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0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10" y="60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7" y="5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5" y="13"/>
                  </a:lnTo>
                  <a:lnTo>
                    <a:pt x="11" y="8"/>
                  </a:lnTo>
                  <a:lnTo>
                    <a:pt x="13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92"/>
            <p:cNvSpPr>
              <a:spLocks/>
            </p:cNvSpPr>
            <p:nvPr/>
          </p:nvSpPr>
          <p:spPr bwMode="auto">
            <a:xfrm>
              <a:off x="7926388" y="3273425"/>
              <a:ext cx="58738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32" y="3"/>
                </a:cxn>
                <a:cxn ang="0">
                  <a:pos x="34" y="6"/>
                </a:cxn>
                <a:cxn ang="0">
                  <a:pos x="35" y="11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4"/>
                </a:cxn>
                <a:cxn ang="0">
                  <a:pos x="31" y="14"/>
                </a:cxn>
                <a:cxn ang="0">
                  <a:pos x="29" y="14"/>
                </a:cxn>
                <a:cxn ang="0">
                  <a:pos x="27" y="13"/>
                </a:cxn>
                <a:cxn ang="0">
                  <a:pos x="26" y="11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5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14" y="3"/>
                </a:cxn>
                <a:cxn ang="0">
                  <a:pos x="11" y="6"/>
                </a:cxn>
                <a:cxn ang="0">
                  <a:pos x="9" y="10"/>
                </a:cxn>
                <a:cxn ang="0">
                  <a:pos x="8" y="14"/>
                </a:cxn>
                <a:cxn ang="0">
                  <a:pos x="8" y="19"/>
                </a:cxn>
                <a:cxn ang="0">
                  <a:pos x="9" y="28"/>
                </a:cxn>
                <a:cxn ang="0">
                  <a:pos x="11" y="34"/>
                </a:cxn>
                <a:cxn ang="0">
                  <a:pos x="14" y="37"/>
                </a:cxn>
                <a:cxn ang="0">
                  <a:pos x="18" y="39"/>
                </a:cxn>
                <a:cxn ang="0">
                  <a:pos x="22" y="39"/>
                </a:cxn>
                <a:cxn ang="0">
                  <a:pos x="27" y="39"/>
                </a:cxn>
                <a:cxn ang="0">
                  <a:pos x="32" y="37"/>
                </a:cxn>
                <a:cxn ang="0">
                  <a:pos x="34" y="34"/>
                </a:cxn>
                <a:cxn ang="0">
                  <a:pos x="37" y="28"/>
                </a:cxn>
                <a:cxn ang="0">
                  <a:pos x="37" y="29"/>
                </a:cxn>
                <a:cxn ang="0">
                  <a:pos x="35" y="34"/>
                </a:cxn>
                <a:cxn ang="0">
                  <a:pos x="34" y="39"/>
                </a:cxn>
                <a:cxn ang="0">
                  <a:pos x="31" y="44"/>
                </a:cxn>
                <a:cxn ang="0">
                  <a:pos x="24" y="47"/>
                </a:cxn>
                <a:cxn ang="0">
                  <a:pos x="19" y="49"/>
                </a:cxn>
                <a:cxn ang="0">
                  <a:pos x="14" y="47"/>
                </a:cxn>
                <a:cxn ang="0">
                  <a:pos x="9" y="45"/>
                </a:cxn>
                <a:cxn ang="0">
                  <a:pos x="4" y="42"/>
                </a:cxn>
                <a:cxn ang="0">
                  <a:pos x="1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4" y="0"/>
                </a:cxn>
                <a:cxn ang="0">
                  <a:pos x="21" y="0"/>
                </a:cxn>
              </a:cxnLst>
              <a:rect l="0" t="0" r="r" b="b"/>
              <a:pathLst>
                <a:path w="37" h="49">
                  <a:moveTo>
                    <a:pt x="21" y="0"/>
                  </a:moveTo>
                  <a:lnTo>
                    <a:pt x="27" y="0"/>
                  </a:lnTo>
                  <a:lnTo>
                    <a:pt x="32" y="3"/>
                  </a:lnTo>
                  <a:lnTo>
                    <a:pt x="34" y="6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9" y="28"/>
                  </a:lnTo>
                  <a:lnTo>
                    <a:pt x="11" y="34"/>
                  </a:lnTo>
                  <a:lnTo>
                    <a:pt x="14" y="37"/>
                  </a:lnTo>
                  <a:lnTo>
                    <a:pt x="18" y="39"/>
                  </a:lnTo>
                  <a:lnTo>
                    <a:pt x="22" y="39"/>
                  </a:lnTo>
                  <a:lnTo>
                    <a:pt x="27" y="39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1" y="44"/>
                  </a:lnTo>
                  <a:lnTo>
                    <a:pt x="24" y="47"/>
                  </a:lnTo>
                  <a:lnTo>
                    <a:pt x="19" y="49"/>
                  </a:lnTo>
                  <a:lnTo>
                    <a:pt x="14" y="47"/>
                  </a:lnTo>
                  <a:lnTo>
                    <a:pt x="9" y="45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93"/>
            <p:cNvSpPr>
              <a:spLocks/>
            </p:cNvSpPr>
            <p:nvPr/>
          </p:nvSpPr>
          <p:spPr bwMode="auto">
            <a:xfrm>
              <a:off x="7996238" y="3233738"/>
              <a:ext cx="76200" cy="1143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31"/>
                </a:cxn>
                <a:cxn ang="0">
                  <a:pos x="24" y="26"/>
                </a:cxn>
                <a:cxn ang="0">
                  <a:pos x="31" y="25"/>
                </a:cxn>
                <a:cxn ang="0">
                  <a:pos x="37" y="26"/>
                </a:cxn>
                <a:cxn ang="0">
                  <a:pos x="42" y="33"/>
                </a:cxn>
                <a:cxn ang="0">
                  <a:pos x="42" y="44"/>
                </a:cxn>
                <a:cxn ang="0">
                  <a:pos x="42" y="66"/>
                </a:cxn>
                <a:cxn ang="0">
                  <a:pos x="45" y="70"/>
                </a:cxn>
                <a:cxn ang="0">
                  <a:pos x="48" y="70"/>
                </a:cxn>
                <a:cxn ang="0">
                  <a:pos x="27" y="72"/>
                </a:cxn>
                <a:cxn ang="0">
                  <a:pos x="29" y="70"/>
                </a:cxn>
                <a:cxn ang="0">
                  <a:pos x="32" y="70"/>
                </a:cxn>
                <a:cxn ang="0">
                  <a:pos x="34" y="67"/>
                </a:cxn>
                <a:cxn ang="0">
                  <a:pos x="34" y="61"/>
                </a:cxn>
                <a:cxn ang="0">
                  <a:pos x="34" y="39"/>
                </a:cxn>
                <a:cxn ang="0">
                  <a:pos x="32" y="33"/>
                </a:cxn>
                <a:cxn ang="0">
                  <a:pos x="29" y="31"/>
                </a:cxn>
                <a:cxn ang="0">
                  <a:pos x="21" y="33"/>
                </a:cxn>
                <a:cxn ang="0">
                  <a:pos x="14" y="38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21" y="70"/>
                </a:cxn>
                <a:cxn ang="0">
                  <a:pos x="0" y="72"/>
                </a:cxn>
                <a:cxn ang="0">
                  <a:pos x="1" y="70"/>
                </a:cxn>
                <a:cxn ang="0">
                  <a:pos x="4" y="67"/>
                </a:cxn>
                <a:cxn ang="0">
                  <a:pos x="6" y="61"/>
                </a:cxn>
                <a:cxn ang="0">
                  <a:pos x="6" y="13"/>
                </a:cxn>
                <a:cxn ang="0">
                  <a:pos x="6" y="9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72">
                  <a:moveTo>
                    <a:pt x="13" y="0"/>
                  </a:moveTo>
                  <a:lnTo>
                    <a:pt x="14" y="0"/>
                  </a:lnTo>
                  <a:lnTo>
                    <a:pt x="14" y="35"/>
                  </a:lnTo>
                  <a:lnTo>
                    <a:pt x="18" y="31"/>
                  </a:lnTo>
                  <a:lnTo>
                    <a:pt x="21" y="28"/>
                  </a:lnTo>
                  <a:lnTo>
                    <a:pt x="24" y="26"/>
                  </a:lnTo>
                  <a:lnTo>
                    <a:pt x="27" y="25"/>
                  </a:lnTo>
                  <a:lnTo>
                    <a:pt x="31" y="25"/>
                  </a:lnTo>
                  <a:lnTo>
                    <a:pt x="34" y="25"/>
                  </a:lnTo>
                  <a:lnTo>
                    <a:pt x="37" y="26"/>
                  </a:lnTo>
                  <a:lnTo>
                    <a:pt x="40" y="30"/>
                  </a:lnTo>
                  <a:lnTo>
                    <a:pt x="42" y="33"/>
                  </a:lnTo>
                  <a:lnTo>
                    <a:pt x="42" y="38"/>
                  </a:lnTo>
                  <a:lnTo>
                    <a:pt x="42" y="44"/>
                  </a:lnTo>
                  <a:lnTo>
                    <a:pt x="42" y="61"/>
                  </a:lnTo>
                  <a:lnTo>
                    <a:pt x="42" y="66"/>
                  </a:lnTo>
                  <a:lnTo>
                    <a:pt x="44" y="69"/>
                  </a:lnTo>
                  <a:lnTo>
                    <a:pt x="45" y="70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27" y="72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31" y="70"/>
                  </a:lnTo>
                  <a:lnTo>
                    <a:pt x="32" y="70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6"/>
                  </a:lnTo>
                  <a:lnTo>
                    <a:pt x="34" y="61"/>
                  </a:lnTo>
                  <a:lnTo>
                    <a:pt x="34" y="46"/>
                  </a:lnTo>
                  <a:lnTo>
                    <a:pt x="34" y="39"/>
                  </a:lnTo>
                  <a:lnTo>
                    <a:pt x="34" y="36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21" y="33"/>
                  </a:lnTo>
                  <a:lnTo>
                    <a:pt x="18" y="35"/>
                  </a:lnTo>
                  <a:lnTo>
                    <a:pt x="14" y="38"/>
                  </a:lnTo>
                  <a:lnTo>
                    <a:pt x="14" y="61"/>
                  </a:lnTo>
                  <a:lnTo>
                    <a:pt x="14" y="66"/>
                  </a:lnTo>
                  <a:lnTo>
                    <a:pt x="14" y="67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1" y="70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6" y="20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94"/>
            <p:cNvSpPr>
              <a:spLocks noEditPoints="1"/>
            </p:cNvSpPr>
            <p:nvPr/>
          </p:nvSpPr>
          <p:spPr bwMode="auto">
            <a:xfrm>
              <a:off x="8083550" y="3233738"/>
              <a:ext cx="33338" cy="114300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5" y="25"/>
                </a:cxn>
                <a:cxn ang="0">
                  <a:pos x="15" y="61"/>
                </a:cxn>
                <a:cxn ang="0">
                  <a:pos x="15" y="66"/>
                </a:cxn>
                <a:cxn ang="0">
                  <a:pos x="15" y="67"/>
                </a:cxn>
                <a:cxn ang="0">
                  <a:pos x="16" y="70"/>
                </a:cxn>
                <a:cxn ang="0">
                  <a:pos x="18" y="70"/>
                </a:cxn>
                <a:cxn ang="0">
                  <a:pos x="21" y="70"/>
                </a:cxn>
                <a:cxn ang="0">
                  <a:pos x="21" y="72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2" y="70"/>
                </a:cxn>
                <a:cxn ang="0">
                  <a:pos x="3" y="70"/>
                </a:cxn>
                <a:cxn ang="0">
                  <a:pos x="5" y="67"/>
                </a:cxn>
                <a:cxn ang="0">
                  <a:pos x="5" y="66"/>
                </a:cxn>
                <a:cxn ang="0">
                  <a:pos x="7" y="61"/>
                </a:cxn>
                <a:cxn ang="0">
                  <a:pos x="7" y="44"/>
                </a:cxn>
                <a:cxn ang="0">
                  <a:pos x="7" y="38"/>
                </a:cxn>
                <a:cxn ang="0">
                  <a:pos x="5" y="33"/>
                </a:cxn>
                <a:cxn ang="0">
                  <a:pos x="5" y="31"/>
                </a:cxn>
                <a:cxn ang="0">
                  <a:pos x="3" y="30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3" y="25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5" y="9"/>
                </a:cxn>
                <a:cxn ang="0">
                  <a:pos x="13" y="10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5" y="10"/>
                </a:cxn>
                <a:cxn ang="0">
                  <a:pos x="5" y="9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1" h="72">
                  <a:moveTo>
                    <a:pt x="13" y="25"/>
                  </a:moveTo>
                  <a:lnTo>
                    <a:pt x="15" y="25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1" y="70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3" y="70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7" y="61"/>
                  </a:lnTo>
                  <a:lnTo>
                    <a:pt x="7" y="44"/>
                  </a:lnTo>
                  <a:lnTo>
                    <a:pt x="7" y="38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3" y="25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95"/>
            <p:cNvSpPr>
              <a:spLocks/>
            </p:cNvSpPr>
            <p:nvPr/>
          </p:nvSpPr>
          <p:spPr bwMode="auto">
            <a:xfrm>
              <a:off x="8124825" y="3273425"/>
              <a:ext cx="77788" cy="746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5" y="10"/>
                </a:cxn>
                <a:cxn ang="0">
                  <a:pos x="20" y="5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8" y="1"/>
                </a:cxn>
                <a:cxn ang="0">
                  <a:pos x="39" y="5"/>
                </a:cxn>
                <a:cxn ang="0">
                  <a:pos x="41" y="8"/>
                </a:cxn>
                <a:cxn ang="0">
                  <a:pos x="42" y="11"/>
                </a:cxn>
                <a:cxn ang="0">
                  <a:pos x="42" y="16"/>
                </a:cxn>
                <a:cxn ang="0">
                  <a:pos x="42" y="36"/>
                </a:cxn>
                <a:cxn ang="0">
                  <a:pos x="42" y="41"/>
                </a:cxn>
                <a:cxn ang="0">
                  <a:pos x="42" y="42"/>
                </a:cxn>
                <a:cxn ang="0">
                  <a:pos x="44" y="45"/>
                </a:cxn>
                <a:cxn ang="0">
                  <a:pos x="46" y="45"/>
                </a:cxn>
                <a:cxn ang="0">
                  <a:pos x="49" y="45"/>
                </a:cxn>
                <a:cxn ang="0">
                  <a:pos x="49" y="47"/>
                </a:cxn>
                <a:cxn ang="0">
                  <a:pos x="28" y="47"/>
                </a:cxn>
                <a:cxn ang="0">
                  <a:pos x="28" y="45"/>
                </a:cxn>
                <a:cxn ang="0">
                  <a:pos x="28" y="45"/>
                </a:cxn>
                <a:cxn ang="0">
                  <a:pos x="31" y="45"/>
                </a:cxn>
                <a:cxn ang="0">
                  <a:pos x="33" y="45"/>
                </a:cxn>
                <a:cxn ang="0">
                  <a:pos x="33" y="44"/>
                </a:cxn>
                <a:cxn ang="0">
                  <a:pos x="34" y="42"/>
                </a:cxn>
                <a:cxn ang="0">
                  <a:pos x="34" y="41"/>
                </a:cxn>
                <a:cxn ang="0">
                  <a:pos x="34" y="36"/>
                </a:cxn>
                <a:cxn ang="0">
                  <a:pos x="34" y="18"/>
                </a:cxn>
                <a:cxn ang="0">
                  <a:pos x="33" y="13"/>
                </a:cxn>
                <a:cxn ang="0">
                  <a:pos x="33" y="10"/>
                </a:cxn>
                <a:cxn ang="0">
                  <a:pos x="29" y="6"/>
                </a:cxn>
                <a:cxn ang="0">
                  <a:pos x="26" y="6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5" y="13"/>
                </a:cxn>
                <a:cxn ang="0">
                  <a:pos x="15" y="36"/>
                </a:cxn>
                <a:cxn ang="0">
                  <a:pos x="15" y="41"/>
                </a:cxn>
                <a:cxn ang="0">
                  <a:pos x="15" y="42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1" y="47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5" y="44"/>
                </a:cxn>
                <a:cxn ang="0">
                  <a:pos x="5" y="41"/>
                </a:cxn>
                <a:cxn ang="0">
                  <a:pos x="5" y="36"/>
                </a:cxn>
                <a:cxn ang="0">
                  <a:pos x="5" y="19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49" h="47">
                  <a:moveTo>
                    <a:pt x="13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2" y="11"/>
                  </a:lnTo>
                  <a:lnTo>
                    <a:pt x="42" y="16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28" y="47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4" y="36"/>
                  </a:lnTo>
                  <a:lnTo>
                    <a:pt x="34" y="18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96"/>
            <p:cNvSpPr>
              <a:spLocks noEditPoints="1"/>
            </p:cNvSpPr>
            <p:nvPr/>
          </p:nvSpPr>
          <p:spPr bwMode="auto">
            <a:xfrm>
              <a:off x="8210550" y="3273425"/>
              <a:ext cx="71438" cy="111125"/>
            </a:xfrm>
            <a:custGeom>
              <a:avLst/>
              <a:gdLst/>
              <a:ahLst/>
              <a:cxnLst>
                <a:cxn ang="0">
                  <a:pos x="6" y="52"/>
                </a:cxn>
                <a:cxn ang="0">
                  <a:pos x="6" y="58"/>
                </a:cxn>
                <a:cxn ang="0">
                  <a:pos x="13" y="62"/>
                </a:cxn>
                <a:cxn ang="0">
                  <a:pos x="24" y="63"/>
                </a:cxn>
                <a:cxn ang="0">
                  <a:pos x="34" y="62"/>
                </a:cxn>
                <a:cxn ang="0">
                  <a:pos x="41" y="57"/>
                </a:cxn>
                <a:cxn ang="0">
                  <a:pos x="41" y="50"/>
                </a:cxn>
                <a:cxn ang="0">
                  <a:pos x="36" y="49"/>
                </a:cxn>
                <a:cxn ang="0">
                  <a:pos x="18" y="47"/>
                </a:cxn>
                <a:cxn ang="0">
                  <a:pos x="21" y="1"/>
                </a:cxn>
                <a:cxn ang="0">
                  <a:pos x="15" y="5"/>
                </a:cxn>
                <a:cxn ang="0">
                  <a:pos x="11" y="14"/>
                </a:cxn>
                <a:cxn ang="0">
                  <a:pos x="13" y="23"/>
                </a:cxn>
                <a:cxn ang="0">
                  <a:pos x="18" y="29"/>
                </a:cxn>
                <a:cxn ang="0">
                  <a:pos x="26" y="29"/>
                </a:cxn>
                <a:cxn ang="0">
                  <a:pos x="29" y="23"/>
                </a:cxn>
                <a:cxn ang="0">
                  <a:pos x="31" y="13"/>
                </a:cxn>
                <a:cxn ang="0">
                  <a:pos x="28" y="5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42" y="3"/>
                </a:cxn>
                <a:cxn ang="0">
                  <a:pos x="45" y="3"/>
                </a:cxn>
                <a:cxn ang="0">
                  <a:pos x="45" y="5"/>
                </a:cxn>
                <a:cxn ang="0">
                  <a:pos x="45" y="6"/>
                </a:cxn>
                <a:cxn ang="0">
                  <a:pos x="42" y="6"/>
                </a:cxn>
                <a:cxn ang="0">
                  <a:pos x="39" y="10"/>
                </a:cxn>
                <a:cxn ang="0">
                  <a:pos x="39" y="19"/>
                </a:cxn>
                <a:cxn ang="0">
                  <a:pos x="34" y="28"/>
                </a:cxn>
                <a:cxn ang="0">
                  <a:pos x="26" y="31"/>
                </a:cxn>
                <a:cxn ang="0">
                  <a:pos x="15" y="31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3" y="39"/>
                </a:cxn>
                <a:cxn ang="0">
                  <a:pos x="21" y="41"/>
                </a:cxn>
                <a:cxn ang="0">
                  <a:pos x="31" y="41"/>
                </a:cxn>
                <a:cxn ang="0">
                  <a:pos x="39" y="42"/>
                </a:cxn>
                <a:cxn ang="0">
                  <a:pos x="44" y="47"/>
                </a:cxn>
                <a:cxn ang="0">
                  <a:pos x="44" y="57"/>
                </a:cxn>
                <a:cxn ang="0">
                  <a:pos x="34" y="67"/>
                </a:cxn>
                <a:cxn ang="0">
                  <a:pos x="19" y="70"/>
                </a:cxn>
                <a:cxn ang="0">
                  <a:pos x="8" y="68"/>
                </a:cxn>
                <a:cxn ang="0">
                  <a:pos x="0" y="63"/>
                </a:cxn>
                <a:cxn ang="0">
                  <a:pos x="0" y="57"/>
                </a:cxn>
                <a:cxn ang="0">
                  <a:pos x="3" y="52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3" y="41"/>
                </a:cxn>
                <a:cxn ang="0">
                  <a:pos x="5" y="37"/>
                </a:cxn>
                <a:cxn ang="0">
                  <a:pos x="11" y="31"/>
                </a:cxn>
                <a:cxn ang="0">
                  <a:pos x="5" y="24"/>
                </a:cxn>
                <a:cxn ang="0">
                  <a:pos x="3" y="16"/>
                </a:cxn>
                <a:cxn ang="0">
                  <a:pos x="5" y="8"/>
                </a:cxn>
                <a:cxn ang="0">
                  <a:pos x="11" y="1"/>
                </a:cxn>
                <a:cxn ang="0">
                  <a:pos x="21" y="0"/>
                </a:cxn>
              </a:cxnLst>
              <a:rect l="0" t="0" r="r" b="b"/>
              <a:pathLst>
                <a:path w="45" h="70">
                  <a:moveTo>
                    <a:pt x="11" y="47"/>
                  </a:moveTo>
                  <a:lnTo>
                    <a:pt x="6" y="52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3" y="62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29" y="63"/>
                  </a:lnTo>
                  <a:lnTo>
                    <a:pt x="34" y="62"/>
                  </a:lnTo>
                  <a:lnTo>
                    <a:pt x="37" y="60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1" y="50"/>
                  </a:lnTo>
                  <a:lnTo>
                    <a:pt x="39" y="49"/>
                  </a:lnTo>
                  <a:lnTo>
                    <a:pt x="36" y="49"/>
                  </a:lnTo>
                  <a:lnTo>
                    <a:pt x="28" y="49"/>
                  </a:lnTo>
                  <a:lnTo>
                    <a:pt x="18" y="47"/>
                  </a:lnTo>
                  <a:lnTo>
                    <a:pt x="11" y="47"/>
                  </a:lnTo>
                  <a:close/>
                  <a:moveTo>
                    <a:pt x="21" y="1"/>
                  </a:moveTo>
                  <a:lnTo>
                    <a:pt x="16" y="3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6" y="29"/>
                  </a:lnTo>
                  <a:lnTo>
                    <a:pt x="28" y="28"/>
                  </a:lnTo>
                  <a:lnTo>
                    <a:pt x="29" y="23"/>
                  </a:lnTo>
                  <a:lnTo>
                    <a:pt x="31" y="18"/>
                  </a:lnTo>
                  <a:lnTo>
                    <a:pt x="31" y="13"/>
                  </a:lnTo>
                  <a:lnTo>
                    <a:pt x="29" y="8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1" y="1"/>
                  </a:lnTo>
                  <a:close/>
                  <a:moveTo>
                    <a:pt x="21" y="0"/>
                  </a:moveTo>
                  <a:lnTo>
                    <a:pt x="28" y="0"/>
                  </a:lnTo>
                  <a:lnTo>
                    <a:pt x="32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9" y="10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7" y="24"/>
                  </a:lnTo>
                  <a:lnTo>
                    <a:pt x="34" y="28"/>
                  </a:lnTo>
                  <a:lnTo>
                    <a:pt x="31" y="29"/>
                  </a:lnTo>
                  <a:lnTo>
                    <a:pt x="26" y="31"/>
                  </a:lnTo>
                  <a:lnTo>
                    <a:pt x="21" y="32"/>
                  </a:lnTo>
                  <a:lnTo>
                    <a:pt x="15" y="31"/>
                  </a:lnTo>
                  <a:lnTo>
                    <a:pt x="11" y="32"/>
                  </a:lnTo>
                  <a:lnTo>
                    <a:pt x="10" y="34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1" y="41"/>
                  </a:lnTo>
                  <a:lnTo>
                    <a:pt x="34" y="41"/>
                  </a:lnTo>
                  <a:lnTo>
                    <a:pt x="39" y="42"/>
                  </a:lnTo>
                  <a:lnTo>
                    <a:pt x="42" y="44"/>
                  </a:lnTo>
                  <a:lnTo>
                    <a:pt x="44" y="47"/>
                  </a:lnTo>
                  <a:lnTo>
                    <a:pt x="45" y="52"/>
                  </a:lnTo>
                  <a:lnTo>
                    <a:pt x="44" y="57"/>
                  </a:lnTo>
                  <a:lnTo>
                    <a:pt x="39" y="62"/>
                  </a:lnTo>
                  <a:lnTo>
                    <a:pt x="34" y="67"/>
                  </a:lnTo>
                  <a:lnTo>
                    <a:pt x="28" y="68"/>
                  </a:lnTo>
                  <a:lnTo>
                    <a:pt x="19" y="70"/>
                  </a:lnTo>
                  <a:lnTo>
                    <a:pt x="13" y="70"/>
                  </a:lnTo>
                  <a:lnTo>
                    <a:pt x="8" y="68"/>
                  </a:lnTo>
                  <a:lnTo>
                    <a:pt x="3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5" y="50"/>
                  </a:lnTo>
                  <a:lnTo>
                    <a:pt x="8" y="47"/>
                  </a:lnTo>
                  <a:lnTo>
                    <a:pt x="5" y="45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3" y="11"/>
                  </a:lnTo>
                  <a:lnTo>
                    <a:pt x="5" y="8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97"/>
            <p:cNvSpPr>
              <a:spLocks/>
            </p:cNvSpPr>
            <p:nvPr/>
          </p:nvSpPr>
          <p:spPr bwMode="auto">
            <a:xfrm>
              <a:off x="5967413" y="2344738"/>
              <a:ext cx="69850" cy="114300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34" y="5"/>
                </a:cxn>
                <a:cxn ang="0">
                  <a:pos x="37" y="3"/>
                </a:cxn>
                <a:cxn ang="0">
                  <a:pos x="39" y="0"/>
                </a:cxn>
                <a:cxn ang="0">
                  <a:pos x="41" y="24"/>
                </a:cxn>
                <a:cxn ang="0">
                  <a:pos x="37" y="18"/>
                </a:cxn>
                <a:cxn ang="0">
                  <a:pos x="33" y="8"/>
                </a:cxn>
                <a:cxn ang="0">
                  <a:pos x="24" y="5"/>
                </a:cxn>
                <a:cxn ang="0">
                  <a:pos x="15" y="5"/>
                </a:cxn>
                <a:cxn ang="0">
                  <a:pos x="8" y="10"/>
                </a:cxn>
                <a:cxn ang="0">
                  <a:pos x="8" y="18"/>
                </a:cxn>
                <a:cxn ang="0">
                  <a:pos x="13" y="23"/>
                </a:cxn>
                <a:cxn ang="0">
                  <a:pos x="24" y="31"/>
                </a:cxn>
                <a:cxn ang="0">
                  <a:pos x="34" y="36"/>
                </a:cxn>
                <a:cxn ang="0">
                  <a:pos x="41" y="41"/>
                </a:cxn>
                <a:cxn ang="0">
                  <a:pos x="44" y="49"/>
                </a:cxn>
                <a:cxn ang="0">
                  <a:pos x="44" y="57"/>
                </a:cxn>
                <a:cxn ang="0">
                  <a:pos x="39" y="65"/>
                </a:cxn>
                <a:cxn ang="0">
                  <a:pos x="29" y="72"/>
                </a:cxn>
                <a:cxn ang="0">
                  <a:pos x="18" y="72"/>
                </a:cxn>
                <a:cxn ang="0">
                  <a:pos x="11" y="68"/>
                </a:cxn>
                <a:cxn ang="0">
                  <a:pos x="5" y="67"/>
                </a:cxn>
                <a:cxn ang="0">
                  <a:pos x="2" y="70"/>
                </a:cxn>
                <a:cxn ang="0">
                  <a:pos x="0" y="72"/>
                </a:cxn>
                <a:cxn ang="0">
                  <a:pos x="2" y="47"/>
                </a:cxn>
                <a:cxn ang="0">
                  <a:pos x="5" y="58"/>
                </a:cxn>
                <a:cxn ang="0">
                  <a:pos x="11" y="65"/>
                </a:cxn>
                <a:cxn ang="0">
                  <a:pos x="23" y="68"/>
                </a:cxn>
                <a:cxn ang="0">
                  <a:pos x="33" y="65"/>
                </a:cxn>
                <a:cxn ang="0">
                  <a:pos x="36" y="57"/>
                </a:cxn>
                <a:cxn ang="0">
                  <a:pos x="33" y="49"/>
                </a:cxn>
                <a:cxn ang="0">
                  <a:pos x="28" y="45"/>
                </a:cxn>
                <a:cxn ang="0">
                  <a:pos x="20" y="41"/>
                </a:cxn>
                <a:cxn ang="0">
                  <a:pos x="10" y="36"/>
                </a:cxn>
                <a:cxn ang="0">
                  <a:pos x="3" y="29"/>
                </a:cxn>
                <a:cxn ang="0">
                  <a:pos x="0" y="23"/>
                </a:cxn>
                <a:cxn ang="0">
                  <a:pos x="0" y="13"/>
                </a:cxn>
                <a:cxn ang="0">
                  <a:pos x="5" y="5"/>
                </a:cxn>
                <a:cxn ang="0">
                  <a:pos x="15" y="1"/>
                </a:cxn>
              </a:cxnLst>
              <a:rect l="0" t="0" r="r" b="b"/>
              <a:pathLst>
                <a:path w="44" h="72">
                  <a:moveTo>
                    <a:pt x="20" y="0"/>
                  </a:moveTo>
                  <a:lnTo>
                    <a:pt x="26" y="1"/>
                  </a:lnTo>
                  <a:lnTo>
                    <a:pt x="31" y="3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24"/>
                  </a:lnTo>
                  <a:lnTo>
                    <a:pt x="39" y="24"/>
                  </a:lnTo>
                  <a:lnTo>
                    <a:pt x="37" y="18"/>
                  </a:lnTo>
                  <a:lnTo>
                    <a:pt x="36" y="13"/>
                  </a:lnTo>
                  <a:lnTo>
                    <a:pt x="33" y="8"/>
                  </a:lnTo>
                  <a:lnTo>
                    <a:pt x="29" y="6"/>
                  </a:lnTo>
                  <a:lnTo>
                    <a:pt x="24" y="5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3" y="23"/>
                  </a:lnTo>
                  <a:lnTo>
                    <a:pt x="18" y="26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4" y="36"/>
                  </a:lnTo>
                  <a:lnTo>
                    <a:pt x="37" y="39"/>
                  </a:lnTo>
                  <a:lnTo>
                    <a:pt x="41" y="41"/>
                  </a:lnTo>
                  <a:lnTo>
                    <a:pt x="42" y="44"/>
                  </a:lnTo>
                  <a:lnTo>
                    <a:pt x="44" y="49"/>
                  </a:lnTo>
                  <a:lnTo>
                    <a:pt x="44" y="52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4" y="68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5" y="67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8" y="63"/>
                  </a:lnTo>
                  <a:lnTo>
                    <a:pt x="11" y="65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28" y="67"/>
                  </a:lnTo>
                  <a:lnTo>
                    <a:pt x="33" y="65"/>
                  </a:lnTo>
                  <a:lnTo>
                    <a:pt x="36" y="62"/>
                  </a:lnTo>
                  <a:lnTo>
                    <a:pt x="36" y="57"/>
                  </a:lnTo>
                  <a:lnTo>
                    <a:pt x="34" y="52"/>
                  </a:lnTo>
                  <a:lnTo>
                    <a:pt x="33" y="49"/>
                  </a:lnTo>
                  <a:lnTo>
                    <a:pt x="31" y="47"/>
                  </a:lnTo>
                  <a:lnTo>
                    <a:pt x="28" y="45"/>
                  </a:lnTo>
                  <a:lnTo>
                    <a:pt x="24" y="44"/>
                  </a:lnTo>
                  <a:lnTo>
                    <a:pt x="20" y="41"/>
                  </a:lnTo>
                  <a:lnTo>
                    <a:pt x="15" y="37"/>
                  </a:lnTo>
                  <a:lnTo>
                    <a:pt x="10" y="36"/>
                  </a:lnTo>
                  <a:lnTo>
                    <a:pt x="7" y="32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98"/>
            <p:cNvSpPr>
              <a:spLocks noEditPoints="1"/>
            </p:cNvSpPr>
            <p:nvPr/>
          </p:nvSpPr>
          <p:spPr bwMode="auto">
            <a:xfrm>
              <a:off x="6053138" y="2381250"/>
              <a:ext cx="61913" cy="777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4" y="5"/>
                </a:cxn>
                <a:cxn ang="0">
                  <a:pos x="11" y="6"/>
                </a:cxn>
                <a:cxn ang="0">
                  <a:pos x="8" y="9"/>
                </a:cxn>
                <a:cxn ang="0">
                  <a:pos x="6" y="14"/>
                </a:cxn>
                <a:cxn ang="0">
                  <a:pos x="27" y="14"/>
                </a:cxn>
                <a:cxn ang="0">
                  <a:pos x="27" y="11"/>
                </a:cxn>
                <a:cxn ang="0">
                  <a:pos x="26" y="9"/>
                </a:cxn>
                <a:cxn ang="0">
                  <a:pos x="24" y="6"/>
                </a:cxn>
                <a:cxn ang="0">
                  <a:pos x="23" y="5"/>
                </a:cxn>
                <a:cxn ang="0">
                  <a:pos x="21" y="3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2" y="5"/>
                </a:cxn>
                <a:cxn ang="0">
                  <a:pos x="36" y="8"/>
                </a:cxn>
                <a:cxn ang="0">
                  <a:pos x="37" y="13"/>
                </a:cxn>
                <a:cxn ang="0">
                  <a:pos x="39" y="18"/>
                </a:cxn>
                <a:cxn ang="0">
                  <a:pos x="6" y="18"/>
                </a:cxn>
                <a:cxn ang="0">
                  <a:pos x="8" y="24"/>
                </a:cxn>
                <a:cxn ang="0">
                  <a:pos x="10" y="29"/>
                </a:cxn>
                <a:cxn ang="0">
                  <a:pos x="11" y="34"/>
                </a:cxn>
                <a:cxn ang="0">
                  <a:pos x="16" y="37"/>
                </a:cxn>
                <a:cxn ang="0">
                  <a:pos x="19" y="39"/>
                </a:cxn>
                <a:cxn ang="0">
                  <a:pos x="24" y="40"/>
                </a:cxn>
                <a:cxn ang="0">
                  <a:pos x="27" y="39"/>
                </a:cxn>
                <a:cxn ang="0">
                  <a:pos x="31" y="37"/>
                </a:cxn>
                <a:cxn ang="0">
                  <a:pos x="34" y="34"/>
                </a:cxn>
                <a:cxn ang="0">
                  <a:pos x="37" y="29"/>
                </a:cxn>
                <a:cxn ang="0">
                  <a:pos x="39" y="31"/>
                </a:cxn>
                <a:cxn ang="0">
                  <a:pos x="36" y="37"/>
                </a:cxn>
                <a:cxn ang="0">
                  <a:pos x="32" y="44"/>
                </a:cxn>
                <a:cxn ang="0">
                  <a:pos x="29" y="45"/>
                </a:cxn>
                <a:cxn ang="0">
                  <a:pos x="24" y="49"/>
                </a:cxn>
                <a:cxn ang="0">
                  <a:pos x="19" y="49"/>
                </a:cxn>
                <a:cxn ang="0">
                  <a:pos x="14" y="47"/>
                </a:cxn>
                <a:cxn ang="0">
                  <a:pos x="10" y="45"/>
                </a:cxn>
                <a:cxn ang="0">
                  <a:pos x="5" y="42"/>
                </a:cxn>
                <a:cxn ang="0">
                  <a:pos x="1" y="37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21" y="0"/>
                </a:cxn>
              </a:cxnLst>
              <a:rect l="0" t="0" r="r" b="b"/>
              <a:pathLst>
                <a:path w="39" h="49">
                  <a:moveTo>
                    <a:pt x="18" y="3"/>
                  </a:moveTo>
                  <a:lnTo>
                    <a:pt x="14" y="5"/>
                  </a:lnTo>
                  <a:lnTo>
                    <a:pt x="11" y="6"/>
                  </a:lnTo>
                  <a:lnTo>
                    <a:pt x="8" y="9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8" y="3"/>
                  </a:lnTo>
                  <a:close/>
                  <a:moveTo>
                    <a:pt x="21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2" y="5"/>
                  </a:lnTo>
                  <a:lnTo>
                    <a:pt x="36" y="8"/>
                  </a:lnTo>
                  <a:lnTo>
                    <a:pt x="37" y="13"/>
                  </a:lnTo>
                  <a:lnTo>
                    <a:pt x="39" y="18"/>
                  </a:lnTo>
                  <a:lnTo>
                    <a:pt x="6" y="18"/>
                  </a:lnTo>
                  <a:lnTo>
                    <a:pt x="8" y="24"/>
                  </a:lnTo>
                  <a:lnTo>
                    <a:pt x="10" y="29"/>
                  </a:lnTo>
                  <a:lnTo>
                    <a:pt x="11" y="34"/>
                  </a:lnTo>
                  <a:lnTo>
                    <a:pt x="16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7" y="29"/>
                  </a:lnTo>
                  <a:lnTo>
                    <a:pt x="39" y="31"/>
                  </a:lnTo>
                  <a:lnTo>
                    <a:pt x="36" y="37"/>
                  </a:lnTo>
                  <a:lnTo>
                    <a:pt x="32" y="44"/>
                  </a:lnTo>
                  <a:lnTo>
                    <a:pt x="29" y="45"/>
                  </a:lnTo>
                  <a:lnTo>
                    <a:pt x="24" y="49"/>
                  </a:lnTo>
                  <a:lnTo>
                    <a:pt x="19" y="49"/>
                  </a:lnTo>
                  <a:lnTo>
                    <a:pt x="14" y="47"/>
                  </a:lnTo>
                  <a:lnTo>
                    <a:pt x="10" y="45"/>
                  </a:lnTo>
                  <a:lnTo>
                    <a:pt x="5" y="42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99"/>
            <p:cNvSpPr>
              <a:spLocks/>
            </p:cNvSpPr>
            <p:nvPr/>
          </p:nvSpPr>
          <p:spPr bwMode="auto">
            <a:xfrm>
              <a:off x="6122988" y="2381250"/>
              <a:ext cx="50800" cy="746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4" y="11"/>
                </a:cxn>
                <a:cxn ang="0">
                  <a:pos x="19" y="5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32" y="5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2" y="9"/>
                </a:cxn>
                <a:cxn ang="0">
                  <a:pos x="31" y="11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9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9" y="8"/>
                </a:cxn>
                <a:cxn ang="0">
                  <a:pos x="18" y="11"/>
                </a:cxn>
                <a:cxn ang="0">
                  <a:pos x="14" y="16"/>
                </a:cxn>
                <a:cxn ang="0">
                  <a:pos x="14" y="37"/>
                </a:cxn>
                <a:cxn ang="0">
                  <a:pos x="14" y="40"/>
                </a:cxn>
                <a:cxn ang="0">
                  <a:pos x="16" y="42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3" y="47"/>
                </a:cxn>
                <a:cxn ang="0">
                  <a:pos x="23" y="47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3" y="45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6" y="37"/>
                </a:cxn>
                <a:cxn ang="0">
                  <a:pos x="6" y="19"/>
                </a:cxn>
                <a:cxn ang="0">
                  <a:pos x="6" y="14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32" h="47">
                  <a:moveTo>
                    <a:pt x="13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19" y="5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4" y="16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6" y="19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0"/>
            <p:cNvSpPr>
              <a:spLocks/>
            </p:cNvSpPr>
            <p:nvPr/>
          </p:nvSpPr>
          <p:spPr bwMode="auto">
            <a:xfrm>
              <a:off x="6176963" y="2382838"/>
              <a:ext cx="77788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6" y="4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8" y="8"/>
                </a:cxn>
                <a:cxn ang="0">
                  <a:pos x="28" y="34"/>
                </a:cxn>
                <a:cxn ang="0">
                  <a:pos x="37" y="8"/>
                </a:cxn>
                <a:cxn ang="0">
                  <a:pos x="39" y="5"/>
                </a:cxn>
                <a:cxn ang="0">
                  <a:pos x="39" y="4"/>
                </a:cxn>
                <a:cxn ang="0">
                  <a:pos x="39" y="2"/>
                </a:cxn>
                <a:cxn ang="0">
                  <a:pos x="37" y="2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6" y="2"/>
                </a:cxn>
                <a:cxn ang="0">
                  <a:pos x="44" y="2"/>
                </a:cxn>
                <a:cxn ang="0">
                  <a:pos x="42" y="5"/>
                </a:cxn>
                <a:cxn ang="0">
                  <a:pos x="41" y="8"/>
                </a:cxn>
                <a:cxn ang="0">
                  <a:pos x="26" y="48"/>
                </a:cxn>
                <a:cxn ang="0">
                  <a:pos x="23" y="48"/>
                </a:cxn>
                <a:cxn ang="0">
                  <a:pos x="8" y="8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48">
                  <a:moveTo>
                    <a:pt x="0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8" y="8"/>
                  </a:lnTo>
                  <a:lnTo>
                    <a:pt x="28" y="34"/>
                  </a:lnTo>
                  <a:lnTo>
                    <a:pt x="37" y="8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2" y="5"/>
                  </a:lnTo>
                  <a:lnTo>
                    <a:pt x="41" y="8"/>
                  </a:lnTo>
                  <a:lnTo>
                    <a:pt x="26" y="48"/>
                  </a:lnTo>
                  <a:lnTo>
                    <a:pt x="23" y="48"/>
                  </a:lnTo>
                  <a:lnTo>
                    <a:pt x="8" y="8"/>
                  </a:lnTo>
                  <a:lnTo>
                    <a:pt x="7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1"/>
            <p:cNvSpPr>
              <a:spLocks noEditPoints="1"/>
            </p:cNvSpPr>
            <p:nvPr/>
          </p:nvSpPr>
          <p:spPr bwMode="auto">
            <a:xfrm>
              <a:off x="6262688" y="2381250"/>
              <a:ext cx="58738" cy="777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4" y="5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6" y="14"/>
                </a:cxn>
                <a:cxn ang="0">
                  <a:pos x="27" y="14"/>
                </a:cxn>
                <a:cxn ang="0">
                  <a:pos x="27" y="11"/>
                </a:cxn>
                <a:cxn ang="0">
                  <a:pos x="26" y="9"/>
                </a:cxn>
                <a:cxn ang="0">
                  <a:pos x="24" y="6"/>
                </a:cxn>
                <a:cxn ang="0">
                  <a:pos x="23" y="5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2" y="5"/>
                </a:cxn>
                <a:cxn ang="0">
                  <a:pos x="36" y="8"/>
                </a:cxn>
                <a:cxn ang="0">
                  <a:pos x="37" y="13"/>
                </a:cxn>
                <a:cxn ang="0">
                  <a:pos x="37" y="18"/>
                </a:cxn>
                <a:cxn ang="0">
                  <a:pos x="6" y="18"/>
                </a:cxn>
                <a:cxn ang="0">
                  <a:pos x="8" y="24"/>
                </a:cxn>
                <a:cxn ang="0">
                  <a:pos x="10" y="29"/>
                </a:cxn>
                <a:cxn ang="0">
                  <a:pos x="11" y="34"/>
                </a:cxn>
                <a:cxn ang="0">
                  <a:pos x="14" y="37"/>
                </a:cxn>
                <a:cxn ang="0">
                  <a:pos x="19" y="39"/>
                </a:cxn>
                <a:cxn ang="0">
                  <a:pos x="23" y="40"/>
                </a:cxn>
                <a:cxn ang="0">
                  <a:pos x="27" y="39"/>
                </a:cxn>
                <a:cxn ang="0">
                  <a:pos x="31" y="37"/>
                </a:cxn>
                <a:cxn ang="0">
                  <a:pos x="34" y="34"/>
                </a:cxn>
                <a:cxn ang="0">
                  <a:pos x="37" y="29"/>
                </a:cxn>
                <a:cxn ang="0">
                  <a:pos x="37" y="31"/>
                </a:cxn>
                <a:cxn ang="0">
                  <a:pos x="36" y="37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4" y="49"/>
                </a:cxn>
                <a:cxn ang="0">
                  <a:pos x="19" y="49"/>
                </a:cxn>
                <a:cxn ang="0">
                  <a:pos x="14" y="47"/>
                </a:cxn>
                <a:cxn ang="0">
                  <a:pos x="10" y="45"/>
                </a:cxn>
                <a:cxn ang="0">
                  <a:pos x="5" y="42"/>
                </a:cxn>
                <a:cxn ang="0">
                  <a:pos x="1" y="37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21" y="0"/>
                </a:cxn>
              </a:cxnLst>
              <a:rect l="0" t="0" r="r" b="b"/>
              <a:pathLst>
                <a:path w="37" h="49">
                  <a:moveTo>
                    <a:pt x="18" y="3"/>
                  </a:moveTo>
                  <a:lnTo>
                    <a:pt x="14" y="5"/>
                  </a:lnTo>
                  <a:lnTo>
                    <a:pt x="10" y="6"/>
                  </a:lnTo>
                  <a:lnTo>
                    <a:pt x="8" y="9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8" y="3"/>
                  </a:lnTo>
                  <a:close/>
                  <a:moveTo>
                    <a:pt x="21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2" y="5"/>
                  </a:lnTo>
                  <a:lnTo>
                    <a:pt x="36" y="8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6" y="18"/>
                  </a:lnTo>
                  <a:lnTo>
                    <a:pt x="8" y="24"/>
                  </a:lnTo>
                  <a:lnTo>
                    <a:pt x="10" y="29"/>
                  </a:lnTo>
                  <a:lnTo>
                    <a:pt x="11" y="34"/>
                  </a:lnTo>
                  <a:lnTo>
                    <a:pt x="14" y="37"/>
                  </a:lnTo>
                  <a:lnTo>
                    <a:pt x="19" y="39"/>
                  </a:lnTo>
                  <a:lnTo>
                    <a:pt x="23" y="40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6" y="37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4" y="49"/>
                  </a:lnTo>
                  <a:lnTo>
                    <a:pt x="19" y="49"/>
                  </a:lnTo>
                  <a:lnTo>
                    <a:pt x="14" y="47"/>
                  </a:lnTo>
                  <a:lnTo>
                    <a:pt x="10" y="45"/>
                  </a:lnTo>
                  <a:lnTo>
                    <a:pt x="5" y="42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2"/>
            <p:cNvSpPr>
              <a:spLocks/>
            </p:cNvSpPr>
            <p:nvPr/>
          </p:nvSpPr>
          <p:spPr bwMode="auto">
            <a:xfrm>
              <a:off x="6332538" y="2381250"/>
              <a:ext cx="50800" cy="746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4" y="11"/>
                </a:cxn>
                <a:cxn ang="0">
                  <a:pos x="18" y="5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32" y="5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2" y="9"/>
                </a:cxn>
                <a:cxn ang="0">
                  <a:pos x="31" y="11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9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9" y="8"/>
                </a:cxn>
                <a:cxn ang="0">
                  <a:pos x="18" y="11"/>
                </a:cxn>
                <a:cxn ang="0">
                  <a:pos x="14" y="16"/>
                </a:cxn>
                <a:cxn ang="0">
                  <a:pos x="14" y="37"/>
                </a:cxn>
                <a:cxn ang="0">
                  <a:pos x="14" y="40"/>
                </a:cxn>
                <a:cxn ang="0">
                  <a:pos x="16" y="42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3" y="47"/>
                </a:cxn>
                <a:cxn ang="0">
                  <a:pos x="23" y="47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5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6" y="37"/>
                </a:cxn>
                <a:cxn ang="0">
                  <a:pos x="6" y="19"/>
                </a:cxn>
                <a:cxn ang="0">
                  <a:pos x="6" y="14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32" h="47">
                  <a:moveTo>
                    <a:pt x="13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18" y="5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4" y="16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6" y="19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382"/>
            <p:cNvSpPr>
              <a:spLocks noChangeShapeType="1"/>
            </p:cNvSpPr>
            <p:nvPr/>
          </p:nvSpPr>
          <p:spPr bwMode="auto">
            <a:xfrm>
              <a:off x="2457450" y="2800350"/>
              <a:ext cx="892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383"/>
            <p:cNvSpPr>
              <a:spLocks noChangeShapeType="1"/>
            </p:cNvSpPr>
            <p:nvPr/>
          </p:nvSpPr>
          <p:spPr bwMode="auto">
            <a:xfrm>
              <a:off x="3349625" y="2800350"/>
              <a:ext cx="1588" cy="7540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384"/>
            <p:cNvSpPr>
              <a:spLocks noChangeShapeType="1"/>
            </p:cNvSpPr>
            <p:nvPr/>
          </p:nvSpPr>
          <p:spPr bwMode="auto">
            <a:xfrm flipH="1">
              <a:off x="2457450" y="3554413"/>
              <a:ext cx="892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385"/>
            <p:cNvSpPr>
              <a:spLocks noChangeShapeType="1"/>
            </p:cNvSpPr>
            <p:nvPr/>
          </p:nvSpPr>
          <p:spPr bwMode="auto">
            <a:xfrm flipV="1">
              <a:off x="2457450" y="2800350"/>
              <a:ext cx="1588" cy="7540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-127001" y="53340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r>
              <a:rPr lang="en-US" sz="4000" b="1" dirty="0" smtClean="0">
                <a:solidFill>
                  <a:srgbClr val="008080"/>
                </a:solidFill>
                <a:latin typeface="Comic Sans MS" pitchFamily="66" charset="0"/>
              </a:rPr>
              <a:t>Compressed Feature Based Matching</a:t>
            </a:r>
            <a:endParaRPr lang="en-US" sz="40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pic>
        <p:nvPicPr>
          <p:cNvPr id="279" name="Picture 278" descr="4.2.04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667000"/>
            <a:ext cx="8382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81" name="Group 280"/>
          <p:cNvGrpSpPr/>
          <p:nvPr/>
        </p:nvGrpSpPr>
        <p:grpSpPr>
          <a:xfrm>
            <a:off x="331787" y="4460874"/>
            <a:ext cx="8507413" cy="2092326"/>
            <a:chOff x="331787" y="4460874"/>
            <a:chExt cx="8507413" cy="2092326"/>
          </a:xfrm>
        </p:grpSpPr>
        <p:grpSp>
          <p:nvGrpSpPr>
            <p:cNvPr id="474" name="Group 473"/>
            <p:cNvGrpSpPr/>
            <p:nvPr/>
          </p:nvGrpSpPr>
          <p:grpSpPr>
            <a:xfrm>
              <a:off x="331787" y="4460874"/>
              <a:ext cx="8507413" cy="2092326"/>
              <a:chOff x="331787" y="4460874"/>
              <a:chExt cx="8507413" cy="2092326"/>
            </a:xfrm>
          </p:grpSpPr>
          <p:sp>
            <p:nvSpPr>
              <p:cNvPr id="221" name="Line 42"/>
              <p:cNvSpPr>
                <a:spLocks noChangeShapeType="1"/>
              </p:cNvSpPr>
              <p:nvPr/>
            </p:nvSpPr>
            <p:spPr bwMode="auto">
              <a:xfrm>
                <a:off x="2320924" y="500856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43"/>
              <p:cNvSpPr>
                <a:spLocks noChangeShapeType="1"/>
              </p:cNvSpPr>
              <p:nvPr/>
            </p:nvSpPr>
            <p:spPr bwMode="auto">
              <a:xfrm>
                <a:off x="3213099" y="50085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44"/>
              <p:cNvSpPr>
                <a:spLocks noChangeShapeType="1"/>
              </p:cNvSpPr>
              <p:nvPr/>
            </p:nvSpPr>
            <p:spPr bwMode="auto">
              <a:xfrm flipH="1">
                <a:off x="2320924" y="576421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45"/>
              <p:cNvSpPr>
                <a:spLocks noChangeShapeType="1"/>
              </p:cNvSpPr>
              <p:nvPr/>
            </p:nvSpPr>
            <p:spPr bwMode="auto">
              <a:xfrm flipV="1">
                <a:off x="2320924" y="50085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46"/>
              <p:cNvSpPr>
                <a:spLocks noChangeShapeType="1"/>
              </p:cNvSpPr>
              <p:nvPr/>
            </p:nvSpPr>
            <p:spPr bwMode="auto">
              <a:xfrm>
                <a:off x="3690937" y="5008562"/>
                <a:ext cx="89376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47"/>
              <p:cNvSpPr>
                <a:spLocks noChangeShapeType="1"/>
              </p:cNvSpPr>
              <p:nvPr/>
            </p:nvSpPr>
            <p:spPr bwMode="auto">
              <a:xfrm>
                <a:off x="4584699" y="50085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48"/>
              <p:cNvSpPr>
                <a:spLocks noChangeShapeType="1"/>
              </p:cNvSpPr>
              <p:nvPr/>
            </p:nvSpPr>
            <p:spPr bwMode="auto">
              <a:xfrm flipH="1">
                <a:off x="3690937" y="5764212"/>
                <a:ext cx="89376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49"/>
              <p:cNvSpPr>
                <a:spLocks noChangeShapeType="1"/>
              </p:cNvSpPr>
              <p:nvPr/>
            </p:nvSpPr>
            <p:spPr bwMode="auto">
              <a:xfrm flipV="1">
                <a:off x="3690937" y="50085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53"/>
              <p:cNvSpPr>
                <a:spLocks noChangeShapeType="1"/>
              </p:cNvSpPr>
              <p:nvPr/>
            </p:nvSpPr>
            <p:spPr bwMode="auto">
              <a:xfrm>
                <a:off x="1841499" y="5419724"/>
                <a:ext cx="3937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54"/>
              <p:cNvSpPr>
                <a:spLocks/>
              </p:cNvSpPr>
              <p:nvPr/>
            </p:nvSpPr>
            <p:spPr bwMode="auto">
              <a:xfrm>
                <a:off x="2098674" y="5394324"/>
                <a:ext cx="136525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6"/>
                  </a:cxn>
                  <a:cxn ang="0">
                    <a:pos x="0" y="34"/>
                  </a:cxn>
                  <a:cxn ang="0">
                    <a:pos x="16" y="16"/>
                  </a:cxn>
                  <a:cxn ang="0">
                    <a:pos x="0" y="0"/>
                  </a:cxn>
                </a:cxnLst>
                <a:rect l="0" t="0" r="r" b="b"/>
                <a:pathLst>
                  <a:path w="86" h="34">
                    <a:moveTo>
                      <a:pt x="0" y="0"/>
                    </a:moveTo>
                    <a:lnTo>
                      <a:pt x="86" y="16"/>
                    </a:lnTo>
                    <a:lnTo>
                      <a:pt x="0" y="34"/>
                    </a:lnTo>
                    <a:lnTo>
                      <a:pt x="1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55"/>
              <p:cNvSpPr>
                <a:spLocks noChangeShapeType="1"/>
              </p:cNvSpPr>
              <p:nvPr/>
            </p:nvSpPr>
            <p:spPr bwMode="auto">
              <a:xfrm flipV="1">
                <a:off x="2098674" y="5419724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56"/>
              <p:cNvSpPr>
                <a:spLocks noChangeShapeType="1"/>
              </p:cNvSpPr>
              <p:nvPr/>
            </p:nvSpPr>
            <p:spPr bwMode="auto">
              <a:xfrm flipH="1" flipV="1">
                <a:off x="2098674" y="5394324"/>
                <a:ext cx="136525" cy="25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57"/>
              <p:cNvSpPr>
                <a:spLocks noChangeShapeType="1"/>
              </p:cNvSpPr>
              <p:nvPr/>
            </p:nvSpPr>
            <p:spPr bwMode="auto">
              <a:xfrm>
                <a:off x="2098674" y="5394324"/>
                <a:ext cx="25400" cy="25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58"/>
              <p:cNvSpPr>
                <a:spLocks noChangeShapeType="1"/>
              </p:cNvSpPr>
              <p:nvPr/>
            </p:nvSpPr>
            <p:spPr bwMode="auto">
              <a:xfrm flipH="1">
                <a:off x="2098674" y="5419724"/>
                <a:ext cx="25400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59"/>
              <p:cNvSpPr>
                <a:spLocks noChangeShapeType="1"/>
              </p:cNvSpPr>
              <p:nvPr/>
            </p:nvSpPr>
            <p:spPr bwMode="auto">
              <a:xfrm>
                <a:off x="604837" y="4735512"/>
                <a:ext cx="42529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60"/>
              <p:cNvSpPr>
                <a:spLocks noChangeShapeType="1"/>
              </p:cNvSpPr>
              <p:nvPr/>
            </p:nvSpPr>
            <p:spPr bwMode="auto">
              <a:xfrm>
                <a:off x="4857749" y="4735512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61"/>
              <p:cNvSpPr>
                <a:spLocks noChangeShapeType="1"/>
              </p:cNvSpPr>
              <p:nvPr/>
            </p:nvSpPr>
            <p:spPr bwMode="auto">
              <a:xfrm flipH="1">
                <a:off x="604837" y="6038849"/>
                <a:ext cx="42529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62"/>
              <p:cNvSpPr>
                <a:spLocks noChangeShapeType="1"/>
              </p:cNvSpPr>
              <p:nvPr/>
            </p:nvSpPr>
            <p:spPr bwMode="auto">
              <a:xfrm flipV="1">
                <a:off x="604837" y="4735512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63"/>
              <p:cNvSpPr>
                <a:spLocks noChangeShapeType="1"/>
              </p:cNvSpPr>
              <p:nvPr/>
            </p:nvSpPr>
            <p:spPr bwMode="auto">
              <a:xfrm>
                <a:off x="4857749" y="5419724"/>
                <a:ext cx="8747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64"/>
              <p:cNvSpPr>
                <a:spLocks/>
              </p:cNvSpPr>
              <p:nvPr/>
            </p:nvSpPr>
            <p:spPr bwMode="auto">
              <a:xfrm>
                <a:off x="5595937" y="5394324"/>
                <a:ext cx="136525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6"/>
                  </a:cxn>
                  <a:cxn ang="0">
                    <a:pos x="0" y="34"/>
                  </a:cxn>
                  <a:cxn ang="0">
                    <a:pos x="18" y="16"/>
                  </a:cxn>
                  <a:cxn ang="0">
                    <a:pos x="0" y="0"/>
                  </a:cxn>
                </a:cxnLst>
                <a:rect l="0" t="0" r="r" b="b"/>
                <a:pathLst>
                  <a:path w="86" h="34">
                    <a:moveTo>
                      <a:pt x="0" y="0"/>
                    </a:moveTo>
                    <a:lnTo>
                      <a:pt x="86" y="16"/>
                    </a:lnTo>
                    <a:lnTo>
                      <a:pt x="0" y="34"/>
                    </a:lnTo>
                    <a:lnTo>
                      <a:pt x="1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65"/>
              <p:cNvSpPr>
                <a:spLocks noChangeShapeType="1"/>
              </p:cNvSpPr>
              <p:nvPr/>
            </p:nvSpPr>
            <p:spPr bwMode="auto">
              <a:xfrm flipV="1">
                <a:off x="5595937" y="5419724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66"/>
              <p:cNvSpPr>
                <a:spLocks noChangeShapeType="1"/>
              </p:cNvSpPr>
              <p:nvPr/>
            </p:nvSpPr>
            <p:spPr bwMode="auto">
              <a:xfrm flipH="1" flipV="1">
                <a:off x="5595937" y="5394324"/>
                <a:ext cx="136525" cy="25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67"/>
              <p:cNvSpPr>
                <a:spLocks noChangeShapeType="1"/>
              </p:cNvSpPr>
              <p:nvPr/>
            </p:nvSpPr>
            <p:spPr bwMode="auto">
              <a:xfrm>
                <a:off x="5595937" y="5394324"/>
                <a:ext cx="28575" cy="25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68"/>
              <p:cNvSpPr>
                <a:spLocks noChangeShapeType="1"/>
              </p:cNvSpPr>
              <p:nvPr/>
            </p:nvSpPr>
            <p:spPr bwMode="auto">
              <a:xfrm flipH="1">
                <a:off x="5595937" y="5419724"/>
                <a:ext cx="2857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69"/>
              <p:cNvSpPr>
                <a:spLocks noChangeShapeType="1"/>
              </p:cNvSpPr>
              <p:nvPr/>
            </p:nvSpPr>
            <p:spPr bwMode="auto">
              <a:xfrm>
                <a:off x="331787" y="4460874"/>
                <a:ext cx="850582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70"/>
              <p:cNvSpPr>
                <a:spLocks noChangeShapeType="1"/>
              </p:cNvSpPr>
              <p:nvPr/>
            </p:nvSpPr>
            <p:spPr bwMode="auto">
              <a:xfrm>
                <a:off x="8837612" y="4460874"/>
                <a:ext cx="1588" cy="1852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71"/>
              <p:cNvSpPr>
                <a:spLocks noChangeShapeType="1"/>
              </p:cNvSpPr>
              <p:nvPr/>
            </p:nvSpPr>
            <p:spPr bwMode="auto">
              <a:xfrm flipH="1">
                <a:off x="331787" y="6248400"/>
                <a:ext cx="850582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72"/>
              <p:cNvSpPr>
                <a:spLocks noChangeShapeType="1"/>
              </p:cNvSpPr>
              <p:nvPr/>
            </p:nvSpPr>
            <p:spPr bwMode="auto">
              <a:xfrm flipV="1">
                <a:off x="331787" y="4460874"/>
                <a:ext cx="1588" cy="1852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73"/>
              <p:cNvSpPr>
                <a:spLocks noChangeShapeType="1"/>
              </p:cNvSpPr>
              <p:nvPr/>
            </p:nvSpPr>
            <p:spPr bwMode="auto">
              <a:xfrm>
                <a:off x="5749924" y="4735512"/>
                <a:ext cx="281305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74"/>
              <p:cNvSpPr>
                <a:spLocks noChangeShapeType="1"/>
              </p:cNvSpPr>
              <p:nvPr/>
            </p:nvSpPr>
            <p:spPr bwMode="auto">
              <a:xfrm>
                <a:off x="8562974" y="4735512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75"/>
              <p:cNvSpPr>
                <a:spLocks noChangeShapeType="1"/>
              </p:cNvSpPr>
              <p:nvPr/>
            </p:nvSpPr>
            <p:spPr bwMode="auto">
              <a:xfrm flipH="1">
                <a:off x="5749924" y="6038849"/>
                <a:ext cx="281305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76"/>
              <p:cNvSpPr>
                <a:spLocks noChangeShapeType="1"/>
              </p:cNvSpPr>
              <p:nvPr/>
            </p:nvSpPr>
            <p:spPr bwMode="auto">
              <a:xfrm flipV="1">
                <a:off x="5749924" y="4735512"/>
                <a:ext cx="1588" cy="1303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77"/>
              <p:cNvSpPr>
                <a:spLocks noChangeShapeType="1"/>
              </p:cNvSpPr>
              <p:nvPr/>
            </p:nvSpPr>
            <p:spPr bwMode="auto">
              <a:xfrm>
                <a:off x="7396162" y="500856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78"/>
              <p:cNvSpPr>
                <a:spLocks noChangeShapeType="1"/>
              </p:cNvSpPr>
              <p:nvPr/>
            </p:nvSpPr>
            <p:spPr bwMode="auto">
              <a:xfrm>
                <a:off x="8288337" y="50085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79"/>
              <p:cNvSpPr>
                <a:spLocks noChangeShapeType="1"/>
              </p:cNvSpPr>
              <p:nvPr/>
            </p:nvSpPr>
            <p:spPr bwMode="auto">
              <a:xfrm flipH="1">
                <a:off x="7396162" y="5764212"/>
                <a:ext cx="892175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80"/>
              <p:cNvSpPr>
                <a:spLocks noChangeShapeType="1"/>
              </p:cNvSpPr>
              <p:nvPr/>
            </p:nvSpPr>
            <p:spPr bwMode="auto">
              <a:xfrm flipV="1">
                <a:off x="7396162" y="5008562"/>
                <a:ext cx="1588" cy="7556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24"/>
              <p:cNvSpPr>
                <a:spLocks noChangeShapeType="1"/>
              </p:cNvSpPr>
              <p:nvPr/>
            </p:nvSpPr>
            <p:spPr bwMode="auto">
              <a:xfrm>
                <a:off x="3279774" y="5419724"/>
                <a:ext cx="3937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25"/>
              <p:cNvSpPr>
                <a:spLocks/>
              </p:cNvSpPr>
              <p:nvPr/>
            </p:nvSpPr>
            <p:spPr bwMode="auto">
              <a:xfrm>
                <a:off x="3536949" y="5394324"/>
                <a:ext cx="136525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6"/>
                  </a:cxn>
                  <a:cxn ang="0">
                    <a:pos x="0" y="34"/>
                  </a:cxn>
                  <a:cxn ang="0">
                    <a:pos x="17" y="16"/>
                  </a:cxn>
                  <a:cxn ang="0">
                    <a:pos x="0" y="0"/>
                  </a:cxn>
                </a:cxnLst>
                <a:rect l="0" t="0" r="r" b="b"/>
                <a:pathLst>
                  <a:path w="86" h="34">
                    <a:moveTo>
                      <a:pt x="0" y="0"/>
                    </a:moveTo>
                    <a:lnTo>
                      <a:pt x="86" y="16"/>
                    </a:lnTo>
                    <a:lnTo>
                      <a:pt x="0" y="34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26"/>
              <p:cNvSpPr>
                <a:spLocks noChangeShapeType="1"/>
              </p:cNvSpPr>
              <p:nvPr/>
            </p:nvSpPr>
            <p:spPr bwMode="auto">
              <a:xfrm flipV="1">
                <a:off x="3536949" y="5419724"/>
                <a:ext cx="136525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27"/>
              <p:cNvSpPr>
                <a:spLocks noChangeShapeType="1"/>
              </p:cNvSpPr>
              <p:nvPr/>
            </p:nvSpPr>
            <p:spPr bwMode="auto">
              <a:xfrm flipH="1" flipV="1">
                <a:off x="3536949" y="5394324"/>
                <a:ext cx="136525" cy="25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28"/>
              <p:cNvSpPr>
                <a:spLocks noChangeShapeType="1"/>
              </p:cNvSpPr>
              <p:nvPr/>
            </p:nvSpPr>
            <p:spPr bwMode="auto">
              <a:xfrm>
                <a:off x="3536949" y="5394324"/>
                <a:ext cx="26988" cy="25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29"/>
              <p:cNvSpPr>
                <a:spLocks noChangeShapeType="1"/>
              </p:cNvSpPr>
              <p:nvPr/>
            </p:nvSpPr>
            <p:spPr bwMode="auto">
              <a:xfrm flipH="1">
                <a:off x="3536949" y="5419724"/>
                <a:ext cx="26988" cy="28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48"/>
              <p:cNvSpPr>
                <a:spLocks/>
              </p:cNvSpPr>
              <p:nvPr/>
            </p:nvSpPr>
            <p:spPr bwMode="auto">
              <a:xfrm>
                <a:off x="4521199" y="6405562"/>
                <a:ext cx="47625" cy="1476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2"/>
                  </a:cxn>
                  <a:cxn ang="0">
                    <a:pos x="23" y="5"/>
                  </a:cxn>
                  <a:cxn ang="0">
                    <a:pos x="18" y="12"/>
                  </a:cxn>
                  <a:cxn ang="0">
                    <a:pos x="15" y="18"/>
                  </a:cxn>
                  <a:cxn ang="0">
                    <a:pos x="13" y="26"/>
                  </a:cxn>
                  <a:cxn ang="0">
                    <a:pos x="12" y="34"/>
                  </a:cxn>
                  <a:cxn ang="0">
                    <a:pos x="10" y="44"/>
                  </a:cxn>
                  <a:cxn ang="0">
                    <a:pos x="12" y="56"/>
                  </a:cxn>
                  <a:cxn ang="0">
                    <a:pos x="12" y="64"/>
                  </a:cxn>
                  <a:cxn ang="0">
                    <a:pos x="13" y="70"/>
                  </a:cxn>
                  <a:cxn ang="0">
                    <a:pos x="15" y="75"/>
                  </a:cxn>
                  <a:cxn ang="0">
                    <a:pos x="18" y="78"/>
                  </a:cxn>
                  <a:cxn ang="0">
                    <a:pos x="20" y="83"/>
                  </a:cxn>
                  <a:cxn ang="0">
                    <a:pos x="25" y="87"/>
                  </a:cxn>
                  <a:cxn ang="0">
                    <a:pos x="30" y="90"/>
                  </a:cxn>
                  <a:cxn ang="0">
                    <a:pos x="30" y="93"/>
                  </a:cxn>
                  <a:cxn ang="0">
                    <a:pos x="22" y="88"/>
                  </a:cxn>
                  <a:cxn ang="0">
                    <a:pos x="17" y="83"/>
                  </a:cxn>
                  <a:cxn ang="0">
                    <a:pos x="10" y="75"/>
                  </a:cxn>
                  <a:cxn ang="0">
                    <a:pos x="5" y="67"/>
                  </a:cxn>
                  <a:cxn ang="0">
                    <a:pos x="2" y="57"/>
                  </a:cxn>
                  <a:cxn ang="0">
                    <a:pos x="0" y="46"/>
                  </a:cxn>
                  <a:cxn ang="0">
                    <a:pos x="4" y="31"/>
                  </a:cxn>
                  <a:cxn ang="0">
                    <a:pos x="9" y="18"/>
                  </a:cxn>
                  <a:cxn ang="0">
                    <a:pos x="15" y="10"/>
                  </a:cxn>
                  <a:cxn ang="0">
                    <a:pos x="22" y="3"/>
                  </a:cxn>
                  <a:cxn ang="0">
                    <a:pos x="30" y="0"/>
                  </a:cxn>
                </a:cxnLst>
                <a:rect l="0" t="0" r="r" b="b"/>
                <a:pathLst>
                  <a:path w="30" h="93">
                    <a:moveTo>
                      <a:pt x="30" y="0"/>
                    </a:moveTo>
                    <a:lnTo>
                      <a:pt x="30" y="2"/>
                    </a:lnTo>
                    <a:lnTo>
                      <a:pt x="23" y="5"/>
                    </a:lnTo>
                    <a:lnTo>
                      <a:pt x="18" y="12"/>
                    </a:lnTo>
                    <a:lnTo>
                      <a:pt x="15" y="18"/>
                    </a:lnTo>
                    <a:lnTo>
                      <a:pt x="13" y="26"/>
                    </a:lnTo>
                    <a:lnTo>
                      <a:pt x="12" y="34"/>
                    </a:lnTo>
                    <a:lnTo>
                      <a:pt x="10" y="44"/>
                    </a:lnTo>
                    <a:lnTo>
                      <a:pt x="12" y="56"/>
                    </a:lnTo>
                    <a:lnTo>
                      <a:pt x="12" y="64"/>
                    </a:lnTo>
                    <a:lnTo>
                      <a:pt x="13" y="70"/>
                    </a:lnTo>
                    <a:lnTo>
                      <a:pt x="15" y="75"/>
                    </a:lnTo>
                    <a:lnTo>
                      <a:pt x="18" y="78"/>
                    </a:lnTo>
                    <a:lnTo>
                      <a:pt x="20" y="83"/>
                    </a:lnTo>
                    <a:lnTo>
                      <a:pt x="25" y="87"/>
                    </a:lnTo>
                    <a:lnTo>
                      <a:pt x="30" y="90"/>
                    </a:lnTo>
                    <a:lnTo>
                      <a:pt x="30" y="93"/>
                    </a:lnTo>
                    <a:lnTo>
                      <a:pt x="22" y="88"/>
                    </a:lnTo>
                    <a:lnTo>
                      <a:pt x="17" y="83"/>
                    </a:lnTo>
                    <a:lnTo>
                      <a:pt x="10" y="75"/>
                    </a:lnTo>
                    <a:lnTo>
                      <a:pt x="5" y="67"/>
                    </a:lnTo>
                    <a:lnTo>
                      <a:pt x="2" y="57"/>
                    </a:lnTo>
                    <a:lnTo>
                      <a:pt x="0" y="46"/>
                    </a:lnTo>
                    <a:lnTo>
                      <a:pt x="4" y="31"/>
                    </a:lnTo>
                    <a:lnTo>
                      <a:pt x="9" y="18"/>
                    </a:lnTo>
                    <a:lnTo>
                      <a:pt x="15" y="10"/>
                    </a:lnTo>
                    <a:lnTo>
                      <a:pt x="22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49"/>
              <p:cNvSpPr>
                <a:spLocks/>
              </p:cNvSpPr>
              <p:nvPr/>
            </p:nvSpPr>
            <p:spPr bwMode="auto">
              <a:xfrm>
                <a:off x="4576762" y="6442074"/>
                <a:ext cx="61913" cy="777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2"/>
                  </a:cxn>
                  <a:cxn ang="0">
                    <a:pos x="32" y="3"/>
                  </a:cxn>
                  <a:cxn ang="0">
                    <a:pos x="36" y="8"/>
                  </a:cxn>
                  <a:cxn ang="0">
                    <a:pos x="36" y="11"/>
                  </a:cxn>
                  <a:cxn ang="0">
                    <a:pos x="36" y="13"/>
                  </a:cxn>
                  <a:cxn ang="0">
                    <a:pos x="36" y="15"/>
                  </a:cxn>
                  <a:cxn ang="0">
                    <a:pos x="34" y="15"/>
                  </a:cxn>
                  <a:cxn ang="0">
                    <a:pos x="32" y="16"/>
                  </a:cxn>
                  <a:cxn ang="0">
                    <a:pos x="29" y="15"/>
                  </a:cxn>
                  <a:cxn ang="0">
                    <a:pos x="27" y="13"/>
                  </a:cxn>
                  <a:cxn ang="0">
                    <a:pos x="27" y="11"/>
                  </a:cxn>
                  <a:cxn ang="0">
                    <a:pos x="26" y="10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13" y="7"/>
                  </a:cxn>
                  <a:cxn ang="0">
                    <a:pos x="9" y="11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9" y="28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19" y="39"/>
                  </a:cxn>
                  <a:cxn ang="0">
                    <a:pos x="22" y="41"/>
                  </a:cxn>
                  <a:cxn ang="0">
                    <a:pos x="27" y="39"/>
                  </a:cxn>
                  <a:cxn ang="0">
                    <a:pos x="32" y="37"/>
                  </a:cxn>
                  <a:cxn ang="0">
                    <a:pos x="34" y="34"/>
                  </a:cxn>
                  <a:cxn ang="0">
                    <a:pos x="37" y="28"/>
                  </a:cxn>
                  <a:cxn ang="0">
                    <a:pos x="39" y="29"/>
                  </a:cxn>
                  <a:cxn ang="0">
                    <a:pos x="37" y="36"/>
                  </a:cxn>
                  <a:cxn ang="0">
                    <a:pos x="34" y="41"/>
                  </a:cxn>
                  <a:cxn ang="0">
                    <a:pos x="31" y="44"/>
                  </a:cxn>
                  <a:cxn ang="0">
                    <a:pos x="26" y="47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9" y="46"/>
                  </a:cxn>
                  <a:cxn ang="0">
                    <a:pos x="6" y="42"/>
                  </a:cxn>
                  <a:cxn ang="0">
                    <a:pos x="3" y="37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3" y="11"/>
                  </a:cxn>
                  <a:cxn ang="0">
                    <a:pos x="6" y="7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21" y="0"/>
                    </a:moveTo>
                    <a:lnTo>
                      <a:pt x="27" y="2"/>
                    </a:lnTo>
                    <a:lnTo>
                      <a:pt x="32" y="3"/>
                    </a:lnTo>
                    <a:lnTo>
                      <a:pt x="36" y="8"/>
                    </a:lnTo>
                    <a:lnTo>
                      <a:pt x="36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2" y="16"/>
                    </a:lnTo>
                    <a:lnTo>
                      <a:pt x="29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9" y="11"/>
                    </a:lnTo>
                    <a:lnTo>
                      <a:pt x="8" y="15"/>
                    </a:lnTo>
                    <a:lnTo>
                      <a:pt x="8" y="20"/>
                    </a:lnTo>
                    <a:lnTo>
                      <a:pt x="9" y="28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19" y="39"/>
                    </a:lnTo>
                    <a:lnTo>
                      <a:pt x="22" y="41"/>
                    </a:lnTo>
                    <a:lnTo>
                      <a:pt x="27" y="39"/>
                    </a:lnTo>
                    <a:lnTo>
                      <a:pt x="32" y="37"/>
                    </a:lnTo>
                    <a:lnTo>
                      <a:pt x="34" y="34"/>
                    </a:lnTo>
                    <a:lnTo>
                      <a:pt x="37" y="28"/>
                    </a:lnTo>
                    <a:lnTo>
                      <a:pt x="39" y="29"/>
                    </a:lnTo>
                    <a:lnTo>
                      <a:pt x="37" y="36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6" y="47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50"/>
              <p:cNvSpPr>
                <a:spLocks/>
              </p:cNvSpPr>
              <p:nvPr/>
            </p:nvSpPr>
            <p:spPr bwMode="auto">
              <a:xfrm>
                <a:off x="4648199" y="6405562"/>
                <a:ext cx="44450" cy="147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3" y="8"/>
                  </a:cxn>
                  <a:cxn ang="0">
                    <a:pos x="20" y="16"/>
                  </a:cxn>
                  <a:cxn ang="0">
                    <a:pos x="25" y="26"/>
                  </a:cxn>
                  <a:cxn ang="0">
                    <a:pos x="26" y="36"/>
                  </a:cxn>
                  <a:cxn ang="0">
                    <a:pos x="28" y="46"/>
                  </a:cxn>
                  <a:cxn ang="0">
                    <a:pos x="26" y="60"/>
                  </a:cxn>
                  <a:cxn ang="0">
                    <a:pos x="20" y="74"/>
                  </a:cxn>
                  <a:cxn ang="0">
                    <a:pos x="15" y="82"/>
                  </a:cxn>
                  <a:cxn ang="0">
                    <a:pos x="8" y="88"/>
                  </a:cxn>
                  <a:cxn ang="0">
                    <a:pos x="0" y="93"/>
                  </a:cxn>
                  <a:cxn ang="0">
                    <a:pos x="0" y="90"/>
                  </a:cxn>
                  <a:cxn ang="0">
                    <a:pos x="5" y="87"/>
                  </a:cxn>
                  <a:cxn ang="0">
                    <a:pos x="10" y="82"/>
                  </a:cxn>
                  <a:cxn ang="0">
                    <a:pos x="13" y="75"/>
                  </a:cxn>
                  <a:cxn ang="0">
                    <a:pos x="17" y="67"/>
                  </a:cxn>
                  <a:cxn ang="0">
                    <a:pos x="18" y="57"/>
                  </a:cxn>
                  <a:cxn ang="0">
                    <a:pos x="18" y="47"/>
                  </a:cxn>
                  <a:cxn ang="0">
                    <a:pos x="18" y="38"/>
                  </a:cxn>
                  <a:cxn ang="0">
                    <a:pos x="17" y="28"/>
                  </a:cxn>
                  <a:cxn ang="0">
                    <a:pos x="15" y="21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8" h="93">
                    <a:moveTo>
                      <a:pt x="0" y="0"/>
                    </a:moveTo>
                    <a:lnTo>
                      <a:pt x="7" y="3"/>
                    </a:lnTo>
                    <a:lnTo>
                      <a:pt x="13" y="8"/>
                    </a:lnTo>
                    <a:lnTo>
                      <a:pt x="20" y="16"/>
                    </a:lnTo>
                    <a:lnTo>
                      <a:pt x="25" y="26"/>
                    </a:lnTo>
                    <a:lnTo>
                      <a:pt x="26" y="36"/>
                    </a:lnTo>
                    <a:lnTo>
                      <a:pt x="28" y="46"/>
                    </a:lnTo>
                    <a:lnTo>
                      <a:pt x="26" y="60"/>
                    </a:lnTo>
                    <a:lnTo>
                      <a:pt x="20" y="74"/>
                    </a:lnTo>
                    <a:lnTo>
                      <a:pt x="15" y="82"/>
                    </a:lnTo>
                    <a:lnTo>
                      <a:pt x="8" y="88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5" y="87"/>
                    </a:lnTo>
                    <a:lnTo>
                      <a:pt x="10" y="82"/>
                    </a:lnTo>
                    <a:lnTo>
                      <a:pt x="13" y="75"/>
                    </a:lnTo>
                    <a:lnTo>
                      <a:pt x="17" y="67"/>
                    </a:lnTo>
                    <a:lnTo>
                      <a:pt x="18" y="57"/>
                    </a:lnTo>
                    <a:lnTo>
                      <a:pt x="18" y="47"/>
                    </a:lnTo>
                    <a:lnTo>
                      <a:pt x="18" y="38"/>
                    </a:lnTo>
                    <a:lnTo>
                      <a:pt x="17" y="28"/>
                    </a:lnTo>
                    <a:lnTo>
                      <a:pt x="15" y="21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03"/>
              <p:cNvSpPr>
                <a:spLocks/>
              </p:cNvSpPr>
              <p:nvPr/>
            </p:nvSpPr>
            <p:spPr bwMode="auto">
              <a:xfrm>
                <a:off x="2465387" y="5102224"/>
                <a:ext cx="95250" cy="1143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1" y="2"/>
                  </a:cxn>
                  <a:cxn ang="0">
                    <a:pos x="49" y="5"/>
                  </a:cxn>
                  <a:cxn ang="0">
                    <a:pos x="50" y="5"/>
                  </a:cxn>
                  <a:cxn ang="0">
                    <a:pos x="52" y="5"/>
                  </a:cxn>
                  <a:cxn ang="0">
                    <a:pos x="54" y="5"/>
                  </a:cxn>
                  <a:cxn ang="0">
                    <a:pos x="55" y="3"/>
                  </a:cxn>
                  <a:cxn ang="0">
                    <a:pos x="55" y="0"/>
                  </a:cxn>
                  <a:cxn ang="0">
                    <a:pos x="57" y="0"/>
                  </a:cxn>
                  <a:cxn ang="0">
                    <a:pos x="59" y="24"/>
                  </a:cxn>
                  <a:cxn ang="0">
                    <a:pos x="57" y="24"/>
                  </a:cxn>
                  <a:cxn ang="0">
                    <a:pos x="55" y="18"/>
                  </a:cxn>
                  <a:cxn ang="0">
                    <a:pos x="52" y="13"/>
                  </a:cxn>
                  <a:cxn ang="0">
                    <a:pos x="49" y="8"/>
                  </a:cxn>
                  <a:cxn ang="0">
                    <a:pos x="44" y="6"/>
                  </a:cxn>
                  <a:cxn ang="0">
                    <a:pos x="39" y="5"/>
                  </a:cxn>
                  <a:cxn ang="0">
                    <a:pos x="34" y="3"/>
                  </a:cxn>
                  <a:cxn ang="0">
                    <a:pos x="29" y="5"/>
                  </a:cxn>
                  <a:cxn ang="0">
                    <a:pos x="23" y="8"/>
                  </a:cxn>
                  <a:cxn ang="0">
                    <a:pos x="18" y="11"/>
                  </a:cxn>
                  <a:cxn ang="0">
                    <a:pos x="15" y="18"/>
                  </a:cxn>
                  <a:cxn ang="0">
                    <a:pos x="13" y="24"/>
                  </a:cxn>
                  <a:cxn ang="0">
                    <a:pos x="11" y="31"/>
                  </a:cxn>
                  <a:cxn ang="0">
                    <a:pos x="11" y="37"/>
                  </a:cxn>
                  <a:cxn ang="0">
                    <a:pos x="13" y="46"/>
                  </a:cxn>
                  <a:cxn ang="0">
                    <a:pos x="15" y="54"/>
                  </a:cxn>
                  <a:cxn ang="0">
                    <a:pos x="18" y="60"/>
                  </a:cxn>
                  <a:cxn ang="0">
                    <a:pos x="23" y="63"/>
                  </a:cxn>
                  <a:cxn ang="0">
                    <a:pos x="29" y="67"/>
                  </a:cxn>
                  <a:cxn ang="0">
                    <a:pos x="36" y="68"/>
                  </a:cxn>
                  <a:cxn ang="0">
                    <a:pos x="42" y="67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5" y="59"/>
                  </a:cxn>
                  <a:cxn ang="0">
                    <a:pos x="59" y="54"/>
                  </a:cxn>
                  <a:cxn ang="0">
                    <a:pos x="60" y="55"/>
                  </a:cxn>
                  <a:cxn ang="0">
                    <a:pos x="55" y="62"/>
                  </a:cxn>
                  <a:cxn ang="0">
                    <a:pos x="49" y="68"/>
                  </a:cxn>
                  <a:cxn ang="0">
                    <a:pos x="44" y="70"/>
                  </a:cxn>
                  <a:cxn ang="0">
                    <a:pos x="39" y="72"/>
                  </a:cxn>
                  <a:cxn ang="0">
                    <a:pos x="33" y="72"/>
                  </a:cxn>
                  <a:cxn ang="0">
                    <a:pos x="24" y="72"/>
                  </a:cxn>
                  <a:cxn ang="0">
                    <a:pos x="18" y="68"/>
                  </a:cxn>
                  <a:cxn ang="0">
                    <a:pos x="11" y="65"/>
                  </a:cxn>
                  <a:cxn ang="0">
                    <a:pos x="6" y="60"/>
                  </a:cxn>
                  <a:cxn ang="0">
                    <a:pos x="3" y="52"/>
                  </a:cxn>
                  <a:cxn ang="0">
                    <a:pos x="0" y="46"/>
                  </a:cxn>
                  <a:cxn ang="0">
                    <a:pos x="0" y="37"/>
                  </a:cxn>
                  <a:cxn ang="0">
                    <a:pos x="2" y="28"/>
                  </a:cxn>
                  <a:cxn ang="0">
                    <a:pos x="5" y="19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6" y="5"/>
                  </a:cxn>
                  <a:cxn ang="0">
                    <a:pos x="24" y="2"/>
                  </a:cxn>
                  <a:cxn ang="0">
                    <a:pos x="34" y="0"/>
                  </a:cxn>
                </a:cxnLst>
                <a:rect l="0" t="0" r="r" b="b"/>
                <a:pathLst>
                  <a:path w="60" h="72">
                    <a:moveTo>
                      <a:pt x="34" y="0"/>
                    </a:moveTo>
                    <a:lnTo>
                      <a:pt x="41" y="2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5" y="3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5" y="18"/>
                    </a:lnTo>
                    <a:lnTo>
                      <a:pt x="52" y="13"/>
                    </a:lnTo>
                    <a:lnTo>
                      <a:pt x="49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3"/>
                    </a:lnTo>
                    <a:lnTo>
                      <a:pt x="29" y="5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8"/>
                    </a:lnTo>
                    <a:lnTo>
                      <a:pt x="13" y="24"/>
                    </a:lnTo>
                    <a:lnTo>
                      <a:pt x="11" y="31"/>
                    </a:lnTo>
                    <a:lnTo>
                      <a:pt x="11" y="37"/>
                    </a:lnTo>
                    <a:lnTo>
                      <a:pt x="13" y="46"/>
                    </a:lnTo>
                    <a:lnTo>
                      <a:pt x="15" y="54"/>
                    </a:lnTo>
                    <a:lnTo>
                      <a:pt x="18" y="60"/>
                    </a:lnTo>
                    <a:lnTo>
                      <a:pt x="23" y="63"/>
                    </a:lnTo>
                    <a:lnTo>
                      <a:pt x="29" y="67"/>
                    </a:lnTo>
                    <a:lnTo>
                      <a:pt x="36" y="68"/>
                    </a:lnTo>
                    <a:lnTo>
                      <a:pt x="42" y="67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5" y="59"/>
                    </a:lnTo>
                    <a:lnTo>
                      <a:pt x="59" y="54"/>
                    </a:lnTo>
                    <a:lnTo>
                      <a:pt x="60" y="55"/>
                    </a:lnTo>
                    <a:lnTo>
                      <a:pt x="55" y="62"/>
                    </a:lnTo>
                    <a:lnTo>
                      <a:pt x="49" y="68"/>
                    </a:lnTo>
                    <a:lnTo>
                      <a:pt x="44" y="70"/>
                    </a:lnTo>
                    <a:lnTo>
                      <a:pt x="39" y="72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18" y="68"/>
                    </a:lnTo>
                    <a:lnTo>
                      <a:pt x="11" y="65"/>
                    </a:lnTo>
                    <a:lnTo>
                      <a:pt x="6" y="60"/>
                    </a:lnTo>
                    <a:lnTo>
                      <a:pt x="3" y="52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2" y="28"/>
                    </a:lnTo>
                    <a:lnTo>
                      <a:pt x="5" y="19"/>
                    </a:lnTo>
                    <a:lnTo>
                      <a:pt x="8" y="13"/>
                    </a:lnTo>
                    <a:lnTo>
                      <a:pt x="11" y="10"/>
                    </a:lnTo>
                    <a:lnTo>
                      <a:pt x="16" y="5"/>
                    </a:lnTo>
                    <a:lnTo>
                      <a:pt x="24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05"/>
              <p:cNvSpPr>
                <a:spLocks noEditPoints="1"/>
              </p:cNvSpPr>
              <p:nvPr/>
            </p:nvSpPr>
            <p:spPr bwMode="auto">
              <a:xfrm>
                <a:off x="2573337" y="5138737"/>
                <a:ext cx="69850" cy="7778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5" y="5"/>
                  </a:cxn>
                  <a:cxn ang="0">
                    <a:pos x="12" y="8"/>
                  </a:cxn>
                  <a:cxn ang="0">
                    <a:pos x="10" y="11"/>
                  </a:cxn>
                  <a:cxn ang="0">
                    <a:pos x="9" y="16"/>
                  </a:cxn>
                  <a:cxn ang="0">
                    <a:pos x="9" y="21"/>
                  </a:cxn>
                  <a:cxn ang="0">
                    <a:pos x="9" y="27"/>
                  </a:cxn>
                  <a:cxn ang="0">
                    <a:pos x="10" y="34"/>
                  </a:cxn>
                  <a:cxn ang="0">
                    <a:pos x="12" y="39"/>
                  </a:cxn>
                  <a:cxn ang="0">
                    <a:pos x="15" y="42"/>
                  </a:cxn>
                  <a:cxn ang="0">
                    <a:pos x="20" y="45"/>
                  </a:cxn>
                  <a:cxn ang="0">
                    <a:pos x="23" y="45"/>
                  </a:cxn>
                  <a:cxn ang="0">
                    <a:pos x="28" y="45"/>
                  </a:cxn>
                  <a:cxn ang="0">
                    <a:pos x="31" y="42"/>
                  </a:cxn>
                  <a:cxn ang="0">
                    <a:pos x="35" y="39"/>
                  </a:cxn>
                  <a:cxn ang="0">
                    <a:pos x="35" y="34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3" y="14"/>
                  </a:cxn>
                  <a:cxn ang="0">
                    <a:pos x="30" y="8"/>
                  </a:cxn>
                  <a:cxn ang="0">
                    <a:pos x="26" y="6"/>
                  </a:cxn>
                  <a:cxn ang="0">
                    <a:pos x="23" y="5"/>
                  </a:cxn>
                  <a:cxn ang="0">
                    <a:pos x="20" y="3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5" y="5"/>
                  </a:cxn>
                  <a:cxn ang="0">
                    <a:pos x="38" y="8"/>
                  </a:cxn>
                  <a:cxn ang="0">
                    <a:pos x="41" y="13"/>
                  </a:cxn>
                  <a:cxn ang="0">
                    <a:pos x="43" y="18"/>
                  </a:cxn>
                  <a:cxn ang="0">
                    <a:pos x="44" y="24"/>
                  </a:cxn>
                  <a:cxn ang="0">
                    <a:pos x="43" y="31"/>
                  </a:cxn>
                  <a:cxn ang="0">
                    <a:pos x="41" y="36"/>
                  </a:cxn>
                  <a:cxn ang="0">
                    <a:pos x="38" y="42"/>
                  </a:cxn>
                  <a:cxn ang="0">
                    <a:pos x="33" y="45"/>
                  </a:cxn>
                  <a:cxn ang="0">
                    <a:pos x="28" y="49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10" y="45"/>
                  </a:cxn>
                  <a:cxn ang="0">
                    <a:pos x="5" y="40"/>
                  </a:cxn>
                  <a:cxn ang="0">
                    <a:pos x="2" y="36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4" y="13"/>
                  </a:cxn>
                  <a:cxn ang="0">
                    <a:pos x="7" y="8"/>
                  </a:cxn>
                  <a:cxn ang="0">
                    <a:pos x="12" y="3"/>
                  </a:cxn>
                  <a:cxn ang="0">
                    <a:pos x="17" y="1"/>
                  </a:cxn>
                  <a:cxn ang="0">
                    <a:pos x="22" y="0"/>
                  </a:cxn>
                </a:cxnLst>
                <a:rect l="0" t="0" r="r" b="b"/>
                <a:pathLst>
                  <a:path w="44" h="49">
                    <a:moveTo>
                      <a:pt x="20" y="3"/>
                    </a:moveTo>
                    <a:lnTo>
                      <a:pt x="15" y="5"/>
                    </a:lnTo>
                    <a:lnTo>
                      <a:pt x="12" y="8"/>
                    </a:lnTo>
                    <a:lnTo>
                      <a:pt x="10" y="11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9" y="27"/>
                    </a:lnTo>
                    <a:lnTo>
                      <a:pt x="10" y="34"/>
                    </a:lnTo>
                    <a:lnTo>
                      <a:pt x="12" y="39"/>
                    </a:lnTo>
                    <a:lnTo>
                      <a:pt x="15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8" y="45"/>
                    </a:lnTo>
                    <a:lnTo>
                      <a:pt x="31" y="42"/>
                    </a:lnTo>
                    <a:lnTo>
                      <a:pt x="35" y="39"/>
                    </a:lnTo>
                    <a:lnTo>
                      <a:pt x="35" y="34"/>
                    </a:lnTo>
                    <a:lnTo>
                      <a:pt x="35" y="27"/>
                    </a:lnTo>
                    <a:lnTo>
                      <a:pt x="35" y="21"/>
                    </a:lnTo>
                    <a:lnTo>
                      <a:pt x="33" y="14"/>
                    </a:lnTo>
                    <a:lnTo>
                      <a:pt x="30" y="8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20" y="3"/>
                    </a:lnTo>
                    <a:close/>
                    <a:moveTo>
                      <a:pt x="22" y="0"/>
                    </a:moveTo>
                    <a:lnTo>
                      <a:pt x="28" y="1"/>
                    </a:lnTo>
                    <a:lnTo>
                      <a:pt x="35" y="5"/>
                    </a:lnTo>
                    <a:lnTo>
                      <a:pt x="38" y="8"/>
                    </a:lnTo>
                    <a:lnTo>
                      <a:pt x="41" y="13"/>
                    </a:lnTo>
                    <a:lnTo>
                      <a:pt x="43" y="18"/>
                    </a:lnTo>
                    <a:lnTo>
                      <a:pt x="44" y="24"/>
                    </a:lnTo>
                    <a:lnTo>
                      <a:pt x="43" y="31"/>
                    </a:lnTo>
                    <a:lnTo>
                      <a:pt x="41" y="36"/>
                    </a:lnTo>
                    <a:lnTo>
                      <a:pt x="38" y="42"/>
                    </a:lnTo>
                    <a:lnTo>
                      <a:pt x="33" y="45"/>
                    </a:lnTo>
                    <a:lnTo>
                      <a:pt x="28" y="49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10" y="45"/>
                    </a:lnTo>
                    <a:lnTo>
                      <a:pt x="5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7" y="8"/>
                    </a:lnTo>
                    <a:lnTo>
                      <a:pt x="12" y="3"/>
                    </a:lnTo>
                    <a:lnTo>
                      <a:pt x="17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06"/>
              <p:cNvSpPr>
                <a:spLocks/>
              </p:cNvSpPr>
              <p:nvPr/>
            </p:nvSpPr>
            <p:spPr bwMode="auto">
              <a:xfrm>
                <a:off x="2651124" y="5138737"/>
                <a:ext cx="123825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8"/>
                  </a:cxn>
                  <a:cxn ang="0">
                    <a:pos x="21" y="5"/>
                  </a:cxn>
                  <a:cxn ang="0">
                    <a:pos x="31" y="0"/>
                  </a:cxn>
                  <a:cxn ang="0">
                    <a:pos x="39" y="3"/>
                  </a:cxn>
                  <a:cxn ang="0">
                    <a:pos x="43" y="11"/>
                  </a:cxn>
                  <a:cxn ang="0">
                    <a:pos x="52" y="3"/>
                  </a:cxn>
                  <a:cxn ang="0">
                    <a:pos x="59" y="0"/>
                  </a:cxn>
                  <a:cxn ang="0">
                    <a:pos x="65" y="3"/>
                  </a:cxn>
                  <a:cxn ang="0">
                    <a:pos x="70" y="8"/>
                  </a:cxn>
                  <a:cxn ang="0">
                    <a:pos x="72" y="18"/>
                  </a:cxn>
                  <a:cxn ang="0">
                    <a:pos x="72" y="40"/>
                  </a:cxn>
                  <a:cxn ang="0">
                    <a:pos x="74" y="45"/>
                  </a:cxn>
                  <a:cxn ang="0">
                    <a:pos x="78" y="47"/>
                  </a:cxn>
                  <a:cxn ang="0">
                    <a:pos x="57" y="49"/>
                  </a:cxn>
                  <a:cxn ang="0">
                    <a:pos x="57" y="47"/>
                  </a:cxn>
                  <a:cxn ang="0">
                    <a:pos x="62" y="45"/>
                  </a:cxn>
                  <a:cxn ang="0">
                    <a:pos x="62" y="42"/>
                  </a:cxn>
                  <a:cxn ang="0">
                    <a:pos x="64" y="37"/>
                  </a:cxn>
                  <a:cxn ang="0">
                    <a:pos x="62" y="13"/>
                  </a:cxn>
                  <a:cxn ang="0">
                    <a:pos x="59" y="8"/>
                  </a:cxn>
                  <a:cxn ang="0">
                    <a:pos x="51" y="8"/>
                  </a:cxn>
                  <a:cxn ang="0">
                    <a:pos x="44" y="13"/>
                  </a:cxn>
                  <a:cxn ang="0">
                    <a:pos x="44" y="37"/>
                  </a:cxn>
                  <a:cxn ang="0">
                    <a:pos x="44" y="44"/>
                  </a:cxn>
                  <a:cxn ang="0">
                    <a:pos x="48" y="47"/>
                  </a:cxn>
                  <a:cxn ang="0">
                    <a:pos x="51" y="49"/>
                  </a:cxn>
                  <a:cxn ang="0">
                    <a:pos x="28" y="47"/>
                  </a:cxn>
                  <a:cxn ang="0">
                    <a:pos x="33" y="45"/>
                  </a:cxn>
                  <a:cxn ang="0">
                    <a:pos x="34" y="42"/>
                  </a:cxn>
                  <a:cxn ang="0">
                    <a:pos x="34" y="37"/>
                  </a:cxn>
                  <a:cxn ang="0">
                    <a:pos x="34" y="13"/>
                  </a:cxn>
                  <a:cxn ang="0">
                    <a:pos x="31" y="8"/>
                  </a:cxn>
                  <a:cxn ang="0">
                    <a:pos x="21" y="8"/>
                  </a:cxn>
                  <a:cxn ang="0">
                    <a:pos x="15" y="13"/>
                  </a:cxn>
                  <a:cxn ang="0">
                    <a:pos x="15" y="42"/>
                  </a:cxn>
                  <a:cxn ang="0">
                    <a:pos x="18" y="45"/>
                  </a:cxn>
                  <a:cxn ang="0">
                    <a:pos x="21" y="47"/>
                  </a:cxn>
                  <a:cxn ang="0">
                    <a:pos x="0" y="49"/>
                  </a:cxn>
                  <a:cxn ang="0">
                    <a:pos x="4" y="47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13"/>
                  </a:cxn>
                  <a:cxn ang="0">
                    <a:pos x="5" y="6"/>
                  </a:cxn>
                  <a:cxn ang="0">
                    <a:pos x="0" y="6"/>
                  </a:cxn>
                  <a:cxn ang="0">
                    <a:pos x="13" y="0"/>
                  </a:cxn>
                </a:cxnLst>
                <a:rect l="0" t="0" r="r" b="b"/>
                <a:pathLst>
                  <a:path w="78" h="49">
                    <a:moveTo>
                      <a:pt x="13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39" y="3"/>
                    </a:lnTo>
                    <a:lnTo>
                      <a:pt x="41" y="6"/>
                    </a:lnTo>
                    <a:lnTo>
                      <a:pt x="43" y="11"/>
                    </a:lnTo>
                    <a:lnTo>
                      <a:pt x="48" y="5"/>
                    </a:lnTo>
                    <a:lnTo>
                      <a:pt x="52" y="3"/>
                    </a:lnTo>
                    <a:lnTo>
                      <a:pt x="56" y="1"/>
                    </a:lnTo>
                    <a:lnTo>
                      <a:pt x="59" y="0"/>
                    </a:lnTo>
                    <a:lnTo>
                      <a:pt x="64" y="1"/>
                    </a:lnTo>
                    <a:lnTo>
                      <a:pt x="65" y="3"/>
                    </a:lnTo>
                    <a:lnTo>
                      <a:pt x="69" y="5"/>
                    </a:lnTo>
                    <a:lnTo>
                      <a:pt x="70" y="8"/>
                    </a:lnTo>
                    <a:lnTo>
                      <a:pt x="72" y="13"/>
                    </a:lnTo>
                    <a:lnTo>
                      <a:pt x="72" y="18"/>
                    </a:lnTo>
                    <a:lnTo>
                      <a:pt x="72" y="37"/>
                    </a:lnTo>
                    <a:lnTo>
                      <a:pt x="72" y="40"/>
                    </a:lnTo>
                    <a:lnTo>
                      <a:pt x="72" y="44"/>
                    </a:lnTo>
                    <a:lnTo>
                      <a:pt x="74" y="45"/>
                    </a:lnTo>
                    <a:lnTo>
                      <a:pt x="75" y="47"/>
                    </a:lnTo>
                    <a:lnTo>
                      <a:pt x="78" y="47"/>
                    </a:lnTo>
                    <a:lnTo>
                      <a:pt x="78" y="49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9" y="47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2" y="42"/>
                    </a:lnTo>
                    <a:lnTo>
                      <a:pt x="64" y="40"/>
                    </a:lnTo>
                    <a:lnTo>
                      <a:pt x="64" y="37"/>
                    </a:lnTo>
                    <a:lnTo>
                      <a:pt x="64" y="18"/>
                    </a:lnTo>
                    <a:lnTo>
                      <a:pt x="62" y="13"/>
                    </a:lnTo>
                    <a:lnTo>
                      <a:pt x="62" y="10"/>
                    </a:lnTo>
                    <a:lnTo>
                      <a:pt x="59" y="8"/>
                    </a:lnTo>
                    <a:lnTo>
                      <a:pt x="56" y="6"/>
                    </a:lnTo>
                    <a:lnTo>
                      <a:pt x="51" y="8"/>
                    </a:lnTo>
                    <a:lnTo>
                      <a:pt x="48" y="10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37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6" y="45"/>
                    </a:lnTo>
                    <a:lnTo>
                      <a:pt x="48" y="47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28" y="49"/>
                    </a:lnTo>
                    <a:lnTo>
                      <a:pt x="28" y="47"/>
                    </a:lnTo>
                    <a:lnTo>
                      <a:pt x="31" y="47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1" y="8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5" y="37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8" y="45"/>
                    </a:lnTo>
                    <a:lnTo>
                      <a:pt x="20" y="47"/>
                    </a:lnTo>
                    <a:lnTo>
                      <a:pt x="21" y="47"/>
                    </a:lnTo>
                    <a:lnTo>
                      <a:pt x="21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5" y="45"/>
                    </a:lnTo>
                    <a:lnTo>
                      <a:pt x="7" y="44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7" y="19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207"/>
              <p:cNvSpPr>
                <a:spLocks noEditPoints="1"/>
              </p:cNvSpPr>
              <p:nvPr/>
            </p:nvSpPr>
            <p:spPr bwMode="auto">
              <a:xfrm>
                <a:off x="2774949" y="5138737"/>
                <a:ext cx="80963" cy="112713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18" y="14"/>
                  </a:cxn>
                  <a:cxn ang="0">
                    <a:pos x="18" y="36"/>
                  </a:cxn>
                  <a:cxn ang="0">
                    <a:pos x="20" y="40"/>
                  </a:cxn>
                  <a:cxn ang="0">
                    <a:pos x="27" y="45"/>
                  </a:cxn>
                  <a:cxn ang="0">
                    <a:pos x="35" y="45"/>
                  </a:cxn>
                  <a:cxn ang="0">
                    <a:pos x="41" y="39"/>
                  </a:cxn>
                  <a:cxn ang="0">
                    <a:pos x="43" y="27"/>
                  </a:cxn>
                  <a:cxn ang="0">
                    <a:pos x="40" y="16"/>
                  </a:cxn>
                  <a:cxn ang="0">
                    <a:pos x="35" y="10"/>
                  </a:cxn>
                  <a:cxn ang="0">
                    <a:pos x="17" y="0"/>
                  </a:cxn>
                  <a:cxn ang="0">
                    <a:pos x="18" y="11"/>
                  </a:cxn>
                  <a:cxn ang="0">
                    <a:pos x="27" y="3"/>
                  </a:cxn>
                  <a:cxn ang="0">
                    <a:pos x="33" y="0"/>
                  </a:cxn>
                  <a:cxn ang="0">
                    <a:pos x="41" y="3"/>
                  </a:cxn>
                  <a:cxn ang="0">
                    <a:pos x="48" y="11"/>
                  </a:cxn>
                  <a:cxn ang="0">
                    <a:pos x="51" y="23"/>
                  </a:cxn>
                  <a:cxn ang="0">
                    <a:pos x="48" y="37"/>
                  </a:cxn>
                  <a:cxn ang="0">
                    <a:pos x="40" y="47"/>
                  </a:cxn>
                  <a:cxn ang="0">
                    <a:pos x="30" y="49"/>
                  </a:cxn>
                  <a:cxn ang="0">
                    <a:pos x="23" y="49"/>
                  </a:cxn>
                  <a:cxn ang="0">
                    <a:pos x="18" y="45"/>
                  </a:cxn>
                  <a:cxn ang="0">
                    <a:pos x="18" y="63"/>
                  </a:cxn>
                  <a:cxn ang="0">
                    <a:pos x="20" y="68"/>
                  </a:cxn>
                  <a:cxn ang="0">
                    <a:pos x="25" y="70"/>
                  </a:cxn>
                  <a:cxn ang="0">
                    <a:pos x="0" y="71"/>
                  </a:cxn>
                  <a:cxn ang="0">
                    <a:pos x="2" y="70"/>
                  </a:cxn>
                  <a:cxn ang="0">
                    <a:pos x="7" y="68"/>
                  </a:cxn>
                  <a:cxn ang="0">
                    <a:pos x="10" y="65"/>
                  </a:cxn>
                  <a:cxn ang="0">
                    <a:pos x="10" y="14"/>
                  </a:cxn>
                  <a:cxn ang="0">
                    <a:pos x="10" y="8"/>
                  </a:cxn>
                  <a:cxn ang="0">
                    <a:pos x="7" y="6"/>
                  </a:cxn>
                  <a:cxn ang="0">
                    <a:pos x="4" y="6"/>
                  </a:cxn>
                </a:cxnLst>
                <a:rect l="0" t="0" r="r" b="b"/>
                <a:pathLst>
                  <a:path w="51" h="71">
                    <a:moveTo>
                      <a:pt x="30" y="8"/>
                    </a:moveTo>
                    <a:lnTo>
                      <a:pt x="25" y="10"/>
                    </a:lnTo>
                    <a:lnTo>
                      <a:pt x="22" y="11"/>
                    </a:lnTo>
                    <a:lnTo>
                      <a:pt x="18" y="14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20" y="40"/>
                    </a:lnTo>
                    <a:lnTo>
                      <a:pt x="23" y="44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5" y="45"/>
                    </a:lnTo>
                    <a:lnTo>
                      <a:pt x="38" y="42"/>
                    </a:lnTo>
                    <a:lnTo>
                      <a:pt x="41" y="39"/>
                    </a:lnTo>
                    <a:lnTo>
                      <a:pt x="41" y="34"/>
                    </a:lnTo>
                    <a:lnTo>
                      <a:pt x="43" y="27"/>
                    </a:lnTo>
                    <a:lnTo>
                      <a:pt x="41" y="21"/>
                    </a:lnTo>
                    <a:lnTo>
                      <a:pt x="40" y="16"/>
                    </a:lnTo>
                    <a:lnTo>
                      <a:pt x="38" y="11"/>
                    </a:lnTo>
                    <a:lnTo>
                      <a:pt x="35" y="10"/>
                    </a:lnTo>
                    <a:lnTo>
                      <a:pt x="30" y="8"/>
                    </a:lnTo>
                    <a:close/>
                    <a:moveTo>
                      <a:pt x="17" y="0"/>
                    </a:moveTo>
                    <a:lnTo>
                      <a:pt x="18" y="0"/>
                    </a:lnTo>
                    <a:lnTo>
                      <a:pt x="18" y="11"/>
                    </a:lnTo>
                    <a:lnTo>
                      <a:pt x="22" y="6"/>
                    </a:lnTo>
                    <a:lnTo>
                      <a:pt x="27" y="3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1" y="3"/>
                    </a:lnTo>
                    <a:lnTo>
                      <a:pt x="44" y="6"/>
                    </a:lnTo>
                    <a:lnTo>
                      <a:pt x="48" y="11"/>
                    </a:lnTo>
                    <a:lnTo>
                      <a:pt x="51" y="16"/>
                    </a:lnTo>
                    <a:lnTo>
                      <a:pt x="51" y="23"/>
                    </a:lnTo>
                    <a:lnTo>
                      <a:pt x="51" y="31"/>
                    </a:lnTo>
                    <a:lnTo>
                      <a:pt x="48" y="37"/>
                    </a:lnTo>
                    <a:lnTo>
                      <a:pt x="44" y="42"/>
                    </a:lnTo>
                    <a:lnTo>
                      <a:pt x="40" y="47"/>
                    </a:lnTo>
                    <a:lnTo>
                      <a:pt x="35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9"/>
                    </a:lnTo>
                    <a:lnTo>
                      <a:pt x="22" y="47"/>
                    </a:lnTo>
                    <a:lnTo>
                      <a:pt x="18" y="45"/>
                    </a:lnTo>
                    <a:lnTo>
                      <a:pt x="18" y="60"/>
                    </a:lnTo>
                    <a:lnTo>
                      <a:pt x="18" y="63"/>
                    </a:lnTo>
                    <a:lnTo>
                      <a:pt x="18" y="67"/>
                    </a:lnTo>
                    <a:lnTo>
                      <a:pt x="20" y="68"/>
                    </a:lnTo>
                    <a:lnTo>
                      <a:pt x="22" y="70"/>
                    </a:lnTo>
                    <a:lnTo>
                      <a:pt x="25" y="70"/>
                    </a:lnTo>
                    <a:lnTo>
                      <a:pt x="25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7" y="68"/>
                    </a:lnTo>
                    <a:lnTo>
                      <a:pt x="9" y="67"/>
                    </a:lnTo>
                    <a:lnTo>
                      <a:pt x="10" y="65"/>
                    </a:lnTo>
                    <a:lnTo>
                      <a:pt x="10" y="60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08"/>
              <p:cNvSpPr>
                <a:spLocks/>
              </p:cNvSpPr>
              <p:nvPr/>
            </p:nvSpPr>
            <p:spPr bwMode="auto">
              <a:xfrm>
                <a:off x="2863849" y="5140324"/>
                <a:ext cx="77788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31"/>
                  </a:cxn>
                  <a:cxn ang="0">
                    <a:pos x="15" y="35"/>
                  </a:cxn>
                  <a:cxn ang="0">
                    <a:pos x="16" y="38"/>
                  </a:cxn>
                  <a:cxn ang="0">
                    <a:pos x="16" y="39"/>
                  </a:cxn>
                  <a:cxn ang="0">
                    <a:pos x="19" y="4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8" y="39"/>
                  </a:cxn>
                  <a:cxn ang="0">
                    <a:pos x="31" y="38"/>
                  </a:cxn>
                  <a:cxn ang="0">
                    <a:pos x="34" y="35"/>
                  </a:cxn>
                  <a:cxn ang="0">
                    <a:pos x="34" y="9"/>
                  </a:cxn>
                  <a:cxn ang="0">
                    <a:pos x="34" y="5"/>
                  </a:cxn>
                  <a:cxn ang="0">
                    <a:pos x="32" y="4"/>
                  </a:cxn>
                  <a:cxn ang="0">
                    <a:pos x="31" y="2"/>
                  </a:cxn>
                  <a:cxn ang="0">
                    <a:pos x="28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28"/>
                  </a:cxn>
                  <a:cxn ang="0">
                    <a:pos x="42" y="33"/>
                  </a:cxn>
                  <a:cxn ang="0">
                    <a:pos x="42" y="38"/>
                  </a:cxn>
                  <a:cxn ang="0">
                    <a:pos x="42" y="39"/>
                  </a:cxn>
                  <a:cxn ang="0">
                    <a:pos x="44" y="41"/>
                  </a:cxn>
                  <a:cxn ang="0">
                    <a:pos x="46" y="43"/>
                  </a:cxn>
                  <a:cxn ang="0">
                    <a:pos x="49" y="41"/>
                  </a:cxn>
                  <a:cxn ang="0">
                    <a:pos x="49" y="43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38"/>
                  </a:cxn>
                  <a:cxn ang="0">
                    <a:pos x="31" y="41"/>
                  </a:cxn>
                  <a:cxn ang="0">
                    <a:pos x="28" y="44"/>
                  </a:cxn>
                  <a:cxn ang="0">
                    <a:pos x="24" y="46"/>
                  </a:cxn>
                  <a:cxn ang="0">
                    <a:pos x="21" y="48"/>
                  </a:cxn>
                  <a:cxn ang="0">
                    <a:pos x="18" y="48"/>
                  </a:cxn>
                  <a:cxn ang="0">
                    <a:pos x="15" y="48"/>
                  </a:cxn>
                  <a:cxn ang="0">
                    <a:pos x="11" y="46"/>
                  </a:cxn>
                  <a:cxn ang="0">
                    <a:pos x="8" y="43"/>
                  </a:cxn>
                  <a:cxn ang="0">
                    <a:pos x="6" y="39"/>
                  </a:cxn>
                  <a:cxn ang="0">
                    <a:pos x="6" y="36"/>
                  </a:cxn>
                  <a:cxn ang="0">
                    <a:pos x="6" y="30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9" h="48">
                    <a:moveTo>
                      <a:pt x="0" y="0"/>
                    </a:moveTo>
                    <a:lnTo>
                      <a:pt x="15" y="0"/>
                    </a:lnTo>
                    <a:lnTo>
                      <a:pt x="15" y="31"/>
                    </a:lnTo>
                    <a:lnTo>
                      <a:pt x="15" y="35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9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4" y="35"/>
                    </a:lnTo>
                    <a:lnTo>
                      <a:pt x="34" y="9"/>
                    </a:lnTo>
                    <a:lnTo>
                      <a:pt x="34" y="5"/>
                    </a:lnTo>
                    <a:lnTo>
                      <a:pt x="32" y="4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28"/>
                    </a:lnTo>
                    <a:lnTo>
                      <a:pt x="42" y="33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4" y="41"/>
                    </a:lnTo>
                    <a:lnTo>
                      <a:pt x="46" y="43"/>
                    </a:lnTo>
                    <a:lnTo>
                      <a:pt x="49" y="41"/>
                    </a:lnTo>
                    <a:lnTo>
                      <a:pt x="49" y="43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38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4" y="46"/>
                    </a:lnTo>
                    <a:lnTo>
                      <a:pt x="21" y="48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1" y="46"/>
                    </a:lnTo>
                    <a:lnTo>
                      <a:pt x="8" y="43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209"/>
              <p:cNvSpPr>
                <a:spLocks/>
              </p:cNvSpPr>
              <p:nvPr/>
            </p:nvSpPr>
            <p:spPr bwMode="auto">
              <a:xfrm>
                <a:off x="2943224" y="5118099"/>
                <a:ext cx="47625" cy="984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17" y="14"/>
                  </a:cxn>
                  <a:cxn ang="0">
                    <a:pos x="26" y="14"/>
                  </a:cxn>
                  <a:cxn ang="0">
                    <a:pos x="26" y="18"/>
                  </a:cxn>
                  <a:cxn ang="0">
                    <a:pos x="17" y="18"/>
                  </a:cxn>
                  <a:cxn ang="0">
                    <a:pos x="17" y="49"/>
                  </a:cxn>
                  <a:cxn ang="0">
                    <a:pos x="17" y="52"/>
                  </a:cxn>
                  <a:cxn ang="0">
                    <a:pos x="18" y="53"/>
                  </a:cxn>
                  <a:cxn ang="0">
                    <a:pos x="20" y="55"/>
                  </a:cxn>
                  <a:cxn ang="0">
                    <a:pos x="22" y="55"/>
                  </a:cxn>
                  <a:cxn ang="0">
                    <a:pos x="25" y="55"/>
                  </a:cxn>
                  <a:cxn ang="0">
                    <a:pos x="26" y="52"/>
                  </a:cxn>
                  <a:cxn ang="0">
                    <a:pos x="30" y="52"/>
                  </a:cxn>
                  <a:cxn ang="0">
                    <a:pos x="26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7" y="62"/>
                  </a:cxn>
                  <a:cxn ang="0">
                    <a:pos x="12" y="60"/>
                  </a:cxn>
                  <a:cxn ang="0">
                    <a:pos x="10" y="58"/>
                  </a:cxn>
                  <a:cxn ang="0">
                    <a:pos x="9" y="57"/>
                  </a:cxn>
                  <a:cxn ang="0">
                    <a:pos x="9" y="53"/>
                  </a:cxn>
                  <a:cxn ang="0">
                    <a:pos x="7" y="50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12" y="6"/>
                  </a:cxn>
                  <a:cxn ang="0">
                    <a:pos x="13" y="3"/>
                  </a:cxn>
                  <a:cxn ang="0">
                    <a:pos x="15" y="0"/>
                  </a:cxn>
                </a:cxnLst>
                <a:rect l="0" t="0" r="r" b="b"/>
                <a:pathLst>
                  <a:path w="30" h="62">
                    <a:moveTo>
                      <a:pt x="15" y="0"/>
                    </a:moveTo>
                    <a:lnTo>
                      <a:pt x="17" y="0"/>
                    </a:lnTo>
                    <a:lnTo>
                      <a:pt x="17" y="14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17" y="18"/>
                    </a:lnTo>
                    <a:lnTo>
                      <a:pt x="17" y="49"/>
                    </a:lnTo>
                    <a:lnTo>
                      <a:pt x="17" y="52"/>
                    </a:lnTo>
                    <a:lnTo>
                      <a:pt x="18" y="53"/>
                    </a:lnTo>
                    <a:lnTo>
                      <a:pt x="20" y="55"/>
                    </a:lnTo>
                    <a:lnTo>
                      <a:pt x="22" y="55"/>
                    </a:lnTo>
                    <a:lnTo>
                      <a:pt x="25" y="55"/>
                    </a:lnTo>
                    <a:lnTo>
                      <a:pt x="26" y="52"/>
                    </a:lnTo>
                    <a:lnTo>
                      <a:pt x="30" y="52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7" y="62"/>
                    </a:lnTo>
                    <a:lnTo>
                      <a:pt x="12" y="60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3"/>
                    </a:lnTo>
                    <a:lnTo>
                      <a:pt x="7" y="50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5" y="13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10"/>
              <p:cNvSpPr>
                <a:spLocks noEditPoints="1"/>
              </p:cNvSpPr>
              <p:nvPr/>
            </p:nvSpPr>
            <p:spPr bwMode="auto">
              <a:xfrm>
                <a:off x="2995612" y="5138737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8" y="11"/>
                  </a:cxn>
                  <a:cxn ang="0">
                    <a:pos x="7" y="16"/>
                  </a:cxn>
                  <a:cxn ang="0">
                    <a:pos x="28" y="16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1"/>
                  </a:cxn>
                  <a:cxn ang="0">
                    <a:pos x="29" y="3"/>
                  </a:cxn>
                  <a:cxn ang="0">
                    <a:pos x="33" y="5"/>
                  </a:cxn>
                  <a:cxn ang="0">
                    <a:pos x="36" y="10"/>
                  </a:cxn>
                  <a:cxn ang="0">
                    <a:pos x="37" y="13"/>
                  </a:cxn>
                  <a:cxn ang="0">
                    <a:pos x="39" y="19"/>
                  </a:cxn>
                  <a:cxn ang="0">
                    <a:pos x="7" y="19"/>
                  </a:cxn>
                  <a:cxn ang="0">
                    <a:pos x="8" y="26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6" y="37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8" y="40"/>
                  </a:cxn>
                  <a:cxn ang="0">
                    <a:pos x="31" y="39"/>
                  </a:cxn>
                  <a:cxn ang="0">
                    <a:pos x="34" y="36"/>
                  </a:cxn>
                  <a:cxn ang="0">
                    <a:pos x="37" y="29"/>
                  </a:cxn>
                  <a:cxn ang="0">
                    <a:pos x="39" y="31"/>
                  </a:cxn>
                  <a:cxn ang="0">
                    <a:pos x="36" y="37"/>
                  </a:cxn>
                  <a:cxn ang="0">
                    <a:pos x="33" y="44"/>
                  </a:cxn>
                  <a:cxn ang="0">
                    <a:pos x="29" y="47"/>
                  </a:cxn>
                  <a:cxn ang="0">
                    <a:pos x="24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7"/>
                  </a:cxn>
                  <a:cxn ang="0">
                    <a:pos x="5" y="42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10" y="3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5" y="5"/>
                    </a:lnTo>
                    <a:lnTo>
                      <a:pt x="11" y="6"/>
                    </a:lnTo>
                    <a:lnTo>
                      <a:pt x="8" y="11"/>
                    </a:lnTo>
                    <a:lnTo>
                      <a:pt x="7" y="16"/>
                    </a:lnTo>
                    <a:lnTo>
                      <a:pt x="28" y="16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1"/>
                    </a:lnTo>
                    <a:lnTo>
                      <a:pt x="29" y="3"/>
                    </a:lnTo>
                    <a:lnTo>
                      <a:pt x="33" y="5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9" y="19"/>
                    </a:lnTo>
                    <a:lnTo>
                      <a:pt x="7" y="19"/>
                    </a:lnTo>
                    <a:lnTo>
                      <a:pt x="8" y="26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6" y="37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8" y="40"/>
                    </a:lnTo>
                    <a:lnTo>
                      <a:pt x="31" y="39"/>
                    </a:lnTo>
                    <a:lnTo>
                      <a:pt x="34" y="36"/>
                    </a:lnTo>
                    <a:lnTo>
                      <a:pt x="37" y="29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3" y="44"/>
                    </a:lnTo>
                    <a:lnTo>
                      <a:pt x="29" y="47"/>
                    </a:lnTo>
                    <a:lnTo>
                      <a:pt x="24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7"/>
                    </a:lnTo>
                    <a:lnTo>
                      <a:pt x="5" y="42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5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11"/>
              <p:cNvSpPr>
                <a:spLocks/>
              </p:cNvSpPr>
              <p:nvPr/>
            </p:nvSpPr>
            <p:spPr bwMode="auto">
              <a:xfrm>
                <a:off x="2462212" y="5307012"/>
                <a:ext cx="65088" cy="11271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5" y="0"/>
                  </a:cxn>
                  <a:cxn ang="0">
                    <a:pos x="39" y="3"/>
                  </a:cxn>
                  <a:cxn ang="0">
                    <a:pos x="41" y="5"/>
                  </a:cxn>
                  <a:cxn ang="0">
                    <a:pos x="41" y="8"/>
                  </a:cxn>
                  <a:cxn ang="0">
                    <a:pos x="41" y="11"/>
                  </a:cxn>
                  <a:cxn ang="0">
                    <a:pos x="38" y="13"/>
                  </a:cxn>
                  <a:cxn ang="0">
                    <a:pos x="35" y="11"/>
                  </a:cxn>
                  <a:cxn ang="0">
                    <a:pos x="33" y="9"/>
                  </a:cxn>
                  <a:cxn ang="0">
                    <a:pos x="31" y="8"/>
                  </a:cxn>
                  <a:cxn ang="0">
                    <a:pos x="30" y="5"/>
                  </a:cxn>
                  <a:cxn ang="0">
                    <a:pos x="28" y="3"/>
                  </a:cxn>
                  <a:cxn ang="0">
                    <a:pos x="25" y="3"/>
                  </a:cxn>
                  <a:cxn ang="0">
                    <a:pos x="23" y="3"/>
                  </a:cxn>
                  <a:cxn ang="0">
                    <a:pos x="21" y="5"/>
                  </a:cxn>
                  <a:cxn ang="0">
                    <a:pos x="20" y="6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8" y="14"/>
                  </a:cxn>
                  <a:cxn ang="0">
                    <a:pos x="18" y="22"/>
                  </a:cxn>
                  <a:cxn ang="0">
                    <a:pos x="18" y="26"/>
                  </a:cxn>
                  <a:cxn ang="0">
                    <a:pos x="30" y="26"/>
                  </a:cxn>
                  <a:cxn ang="0">
                    <a:pos x="30" y="29"/>
                  </a:cxn>
                  <a:cxn ang="0">
                    <a:pos x="18" y="29"/>
                  </a:cxn>
                  <a:cxn ang="0">
                    <a:pos x="18" y="60"/>
                  </a:cxn>
                  <a:cxn ang="0">
                    <a:pos x="18" y="65"/>
                  </a:cxn>
                  <a:cxn ang="0">
                    <a:pos x="20" y="68"/>
                  </a:cxn>
                  <a:cxn ang="0">
                    <a:pos x="21" y="70"/>
                  </a:cxn>
                  <a:cxn ang="0">
                    <a:pos x="25" y="70"/>
                  </a:cxn>
                  <a:cxn ang="0">
                    <a:pos x="28" y="70"/>
                  </a:cxn>
                  <a:cxn ang="0">
                    <a:pos x="28" y="71"/>
                  </a:cxn>
                  <a:cxn ang="0">
                    <a:pos x="0" y="71"/>
                  </a:cxn>
                  <a:cxn ang="0">
                    <a:pos x="0" y="70"/>
                  </a:cxn>
                  <a:cxn ang="0">
                    <a:pos x="2" y="70"/>
                  </a:cxn>
                  <a:cxn ang="0">
                    <a:pos x="7" y="70"/>
                  </a:cxn>
                  <a:cxn ang="0">
                    <a:pos x="8" y="68"/>
                  </a:cxn>
                  <a:cxn ang="0">
                    <a:pos x="8" y="66"/>
                  </a:cxn>
                  <a:cxn ang="0">
                    <a:pos x="8" y="63"/>
                  </a:cxn>
                  <a:cxn ang="0">
                    <a:pos x="8" y="60"/>
                  </a:cxn>
                  <a:cxn ang="0">
                    <a:pos x="8" y="29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8" y="26"/>
                  </a:cxn>
                  <a:cxn ang="0">
                    <a:pos x="8" y="22"/>
                  </a:cxn>
                  <a:cxn ang="0">
                    <a:pos x="10" y="16"/>
                  </a:cxn>
                  <a:cxn ang="0">
                    <a:pos x="12" y="9"/>
                  </a:cxn>
                  <a:cxn ang="0">
                    <a:pos x="15" y="6"/>
                  </a:cxn>
                  <a:cxn ang="0">
                    <a:pos x="18" y="3"/>
                  </a:cxn>
                  <a:cxn ang="0">
                    <a:pos x="23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71">
                    <a:moveTo>
                      <a:pt x="28" y="0"/>
                    </a:moveTo>
                    <a:lnTo>
                      <a:pt x="35" y="0"/>
                    </a:lnTo>
                    <a:lnTo>
                      <a:pt x="39" y="3"/>
                    </a:lnTo>
                    <a:lnTo>
                      <a:pt x="41" y="5"/>
                    </a:lnTo>
                    <a:lnTo>
                      <a:pt x="41" y="8"/>
                    </a:lnTo>
                    <a:lnTo>
                      <a:pt x="41" y="11"/>
                    </a:lnTo>
                    <a:lnTo>
                      <a:pt x="38" y="13"/>
                    </a:lnTo>
                    <a:lnTo>
                      <a:pt x="35" y="11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30" y="5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8" y="22"/>
                    </a:lnTo>
                    <a:lnTo>
                      <a:pt x="18" y="26"/>
                    </a:lnTo>
                    <a:lnTo>
                      <a:pt x="30" y="26"/>
                    </a:lnTo>
                    <a:lnTo>
                      <a:pt x="30" y="29"/>
                    </a:lnTo>
                    <a:lnTo>
                      <a:pt x="18" y="29"/>
                    </a:lnTo>
                    <a:lnTo>
                      <a:pt x="18" y="60"/>
                    </a:lnTo>
                    <a:lnTo>
                      <a:pt x="18" y="65"/>
                    </a:lnTo>
                    <a:lnTo>
                      <a:pt x="20" y="68"/>
                    </a:lnTo>
                    <a:lnTo>
                      <a:pt x="21" y="70"/>
                    </a:lnTo>
                    <a:lnTo>
                      <a:pt x="25" y="70"/>
                    </a:lnTo>
                    <a:lnTo>
                      <a:pt x="28" y="70"/>
                    </a:lnTo>
                    <a:lnTo>
                      <a:pt x="28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7" y="70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8" y="63"/>
                    </a:lnTo>
                    <a:lnTo>
                      <a:pt x="8" y="60"/>
                    </a:lnTo>
                    <a:lnTo>
                      <a:pt x="8" y="29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8" y="22"/>
                    </a:lnTo>
                    <a:lnTo>
                      <a:pt x="10" y="16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212"/>
              <p:cNvSpPr>
                <a:spLocks noEditPoints="1"/>
              </p:cNvSpPr>
              <p:nvPr/>
            </p:nvSpPr>
            <p:spPr bwMode="auto">
              <a:xfrm>
                <a:off x="2517774" y="5345112"/>
                <a:ext cx="61913" cy="77788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4" y="3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27" y="15"/>
                  </a:cxn>
                  <a:cxn ang="0">
                    <a:pos x="27" y="11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4" y="5"/>
                  </a:cxn>
                  <a:cxn ang="0">
                    <a:pos x="35" y="8"/>
                  </a:cxn>
                  <a:cxn ang="0">
                    <a:pos x="37" y="13"/>
                  </a:cxn>
                  <a:cxn ang="0">
                    <a:pos x="39" y="18"/>
                  </a:cxn>
                  <a:cxn ang="0">
                    <a:pos x="6" y="18"/>
                  </a:cxn>
                  <a:cxn ang="0">
                    <a:pos x="8" y="25"/>
                  </a:cxn>
                  <a:cxn ang="0">
                    <a:pos x="9" y="29"/>
                  </a:cxn>
                  <a:cxn ang="0">
                    <a:pos x="11" y="34"/>
                  </a:cxn>
                  <a:cxn ang="0">
                    <a:pos x="16" y="38"/>
                  </a:cxn>
                  <a:cxn ang="0">
                    <a:pos x="19" y="39"/>
                  </a:cxn>
                  <a:cxn ang="0">
                    <a:pos x="24" y="41"/>
                  </a:cxn>
                  <a:cxn ang="0">
                    <a:pos x="27" y="39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7" y="29"/>
                  </a:cxn>
                  <a:cxn ang="0">
                    <a:pos x="39" y="29"/>
                  </a:cxn>
                  <a:cxn ang="0">
                    <a:pos x="35" y="38"/>
                  </a:cxn>
                  <a:cxn ang="0">
                    <a:pos x="32" y="42"/>
                  </a:cxn>
                  <a:cxn ang="0">
                    <a:pos x="29" y="46"/>
                  </a:cxn>
                  <a:cxn ang="0">
                    <a:pos x="24" y="47"/>
                  </a:cxn>
                  <a:cxn ang="0">
                    <a:pos x="19" y="49"/>
                  </a:cxn>
                  <a:cxn ang="0">
                    <a:pos x="14" y="47"/>
                  </a:cxn>
                  <a:cxn ang="0">
                    <a:pos x="9" y="46"/>
                  </a:cxn>
                  <a:cxn ang="0">
                    <a:pos x="4" y="42"/>
                  </a:cxn>
                  <a:cxn ang="0">
                    <a:pos x="1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7" y="3"/>
                    </a:moveTo>
                    <a:lnTo>
                      <a:pt x="14" y="3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7" y="3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7" y="13"/>
                    </a:lnTo>
                    <a:lnTo>
                      <a:pt x="39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9" y="29"/>
                    </a:lnTo>
                    <a:lnTo>
                      <a:pt x="11" y="34"/>
                    </a:lnTo>
                    <a:lnTo>
                      <a:pt x="16" y="38"/>
                    </a:lnTo>
                    <a:lnTo>
                      <a:pt x="19" y="39"/>
                    </a:lnTo>
                    <a:lnTo>
                      <a:pt x="24" y="41"/>
                    </a:lnTo>
                    <a:lnTo>
                      <a:pt x="27" y="39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35" y="38"/>
                    </a:lnTo>
                    <a:lnTo>
                      <a:pt x="32" y="42"/>
                    </a:lnTo>
                    <a:lnTo>
                      <a:pt x="29" y="46"/>
                    </a:lnTo>
                    <a:lnTo>
                      <a:pt x="24" y="47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9" y="46"/>
                    </a:lnTo>
                    <a:lnTo>
                      <a:pt x="4" y="42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9" y="3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213"/>
              <p:cNvSpPr>
                <a:spLocks noEditPoints="1"/>
              </p:cNvSpPr>
              <p:nvPr/>
            </p:nvSpPr>
            <p:spPr bwMode="auto">
              <a:xfrm>
                <a:off x="2589212" y="5345112"/>
                <a:ext cx="68263" cy="7778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6" y="25"/>
                  </a:cxn>
                  <a:cxn ang="0">
                    <a:pos x="12" y="29"/>
                  </a:cxn>
                  <a:cxn ang="0">
                    <a:pos x="10" y="34"/>
                  </a:cxn>
                  <a:cxn ang="0">
                    <a:pos x="12" y="39"/>
                  </a:cxn>
                  <a:cxn ang="0">
                    <a:pos x="16" y="42"/>
                  </a:cxn>
                  <a:cxn ang="0">
                    <a:pos x="23" y="41"/>
                  </a:cxn>
                  <a:cxn ang="0">
                    <a:pos x="26" y="21"/>
                  </a:cxn>
                  <a:cxn ang="0">
                    <a:pos x="25" y="0"/>
                  </a:cxn>
                  <a:cxn ang="0">
                    <a:pos x="33" y="3"/>
                  </a:cxn>
                  <a:cxn ang="0">
                    <a:pos x="34" y="10"/>
                  </a:cxn>
                  <a:cxn ang="0">
                    <a:pos x="34" y="31"/>
                  </a:cxn>
                  <a:cxn ang="0">
                    <a:pos x="36" y="39"/>
                  </a:cxn>
                  <a:cxn ang="0">
                    <a:pos x="38" y="42"/>
                  </a:cxn>
                  <a:cxn ang="0">
                    <a:pos x="41" y="41"/>
                  </a:cxn>
                  <a:cxn ang="0">
                    <a:pos x="43" y="41"/>
                  </a:cxn>
                  <a:cxn ang="0">
                    <a:pos x="36" y="47"/>
                  </a:cxn>
                  <a:cxn ang="0">
                    <a:pos x="29" y="49"/>
                  </a:cxn>
                  <a:cxn ang="0">
                    <a:pos x="26" y="44"/>
                  </a:cxn>
                  <a:cxn ang="0">
                    <a:pos x="23" y="44"/>
                  </a:cxn>
                  <a:cxn ang="0">
                    <a:pos x="18" y="47"/>
                  </a:cxn>
                  <a:cxn ang="0">
                    <a:pos x="12" y="49"/>
                  </a:cxn>
                  <a:cxn ang="0">
                    <a:pos x="3" y="46"/>
                  </a:cxn>
                  <a:cxn ang="0">
                    <a:pos x="0" y="38"/>
                  </a:cxn>
                  <a:cxn ang="0">
                    <a:pos x="2" y="31"/>
                  </a:cxn>
                  <a:cxn ang="0">
                    <a:pos x="10" y="25"/>
                  </a:cxn>
                  <a:cxn ang="0">
                    <a:pos x="20" y="20"/>
                  </a:cxn>
                  <a:cxn ang="0">
                    <a:pos x="26" y="15"/>
                  </a:cxn>
                  <a:cxn ang="0">
                    <a:pos x="26" y="8"/>
                  </a:cxn>
                  <a:cxn ang="0">
                    <a:pos x="21" y="3"/>
                  </a:cxn>
                  <a:cxn ang="0">
                    <a:pos x="15" y="3"/>
                  </a:cxn>
                  <a:cxn ang="0">
                    <a:pos x="12" y="7"/>
                  </a:cxn>
                  <a:cxn ang="0">
                    <a:pos x="12" y="11"/>
                  </a:cxn>
                  <a:cxn ang="0">
                    <a:pos x="10" y="16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3" y="11"/>
                  </a:cxn>
                  <a:cxn ang="0">
                    <a:pos x="7" y="3"/>
                  </a:cxn>
                  <a:cxn ang="0">
                    <a:pos x="15" y="0"/>
                  </a:cxn>
                </a:cxnLst>
                <a:rect l="0" t="0" r="r" b="b"/>
                <a:pathLst>
                  <a:path w="43" h="49">
                    <a:moveTo>
                      <a:pt x="26" y="21"/>
                    </a:moveTo>
                    <a:lnTo>
                      <a:pt x="21" y="23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3" y="26"/>
                    </a:lnTo>
                    <a:lnTo>
                      <a:pt x="12" y="29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2" y="39"/>
                    </a:lnTo>
                    <a:lnTo>
                      <a:pt x="13" y="41"/>
                    </a:lnTo>
                    <a:lnTo>
                      <a:pt x="16" y="42"/>
                    </a:lnTo>
                    <a:lnTo>
                      <a:pt x="20" y="41"/>
                    </a:lnTo>
                    <a:lnTo>
                      <a:pt x="23" y="41"/>
                    </a:lnTo>
                    <a:lnTo>
                      <a:pt x="26" y="38"/>
                    </a:lnTo>
                    <a:lnTo>
                      <a:pt x="26" y="21"/>
                    </a:lnTo>
                    <a:close/>
                    <a:moveTo>
                      <a:pt x="20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3" y="3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31"/>
                    </a:lnTo>
                    <a:lnTo>
                      <a:pt x="34" y="38"/>
                    </a:lnTo>
                    <a:lnTo>
                      <a:pt x="36" y="39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41" y="41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39" y="46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8" y="47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3" y="44"/>
                    </a:lnTo>
                    <a:lnTo>
                      <a:pt x="20" y="46"/>
                    </a:lnTo>
                    <a:lnTo>
                      <a:pt x="18" y="47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7" y="47"/>
                    </a:lnTo>
                    <a:lnTo>
                      <a:pt x="3" y="46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10" y="25"/>
                    </a:lnTo>
                    <a:lnTo>
                      <a:pt x="13" y="23"/>
                    </a:lnTo>
                    <a:lnTo>
                      <a:pt x="20" y="20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214"/>
              <p:cNvSpPr>
                <a:spLocks/>
              </p:cNvSpPr>
              <p:nvPr/>
            </p:nvSpPr>
            <p:spPr bwMode="auto">
              <a:xfrm>
                <a:off x="2659062" y="5321299"/>
                <a:ext cx="46038" cy="1016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26" y="17"/>
                  </a:cxn>
                  <a:cxn ang="0">
                    <a:pos x="26" y="20"/>
                  </a:cxn>
                  <a:cxn ang="0">
                    <a:pos x="16" y="20"/>
                  </a:cxn>
                  <a:cxn ang="0">
                    <a:pos x="16" y="49"/>
                  </a:cxn>
                  <a:cxn ang="0">
                    <a:pos x="16" y="53"/>
                  </a:cxn>
                  <a:cxn ang="0">
                    <a:pos x="18" y="56"/>
                  </a:cxn>
                  <a:cxn ang="0">
                    <a:pos x="18" y="57"/>
                  </a:cxn>
                  <a:cxn ang="0">
                    <a:pos x="21" y="57"/>
                  </a:cxn>
                  <a:cxn ang="0">
                    <a:pos x="25" y="56"/>
                  </a:cxn>
                  <a:cxn ang="0">
                    <a:pos x="26" y="54"/>
                  </a:cxn>
                  <a:cxn ang="0">
                    <a:pos x="29" y="54"/>
                  </a:cxn>
                  <a:cxn ang="0">
                    <a:pos x="26" y="57"/>
                  </a:cxn>
                  <a:cxn ang="0">
                    <a:pos x="23" y="61"/>
                  </a:cxn>
                  <a:cxn ang="0">
                    <a:pos x="20" y="62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1"/>
                  </a:cxn>
                  <a:cxn ang="0">
                    <a:pos x="8" y="59"/>
                  </a:cxn>
                  <a:cxn ang="0">
                    <a:pos x="8" y="56"/>
                  </a:cxn>
                  <a:cxn ang="0">
                    <a:pos x="7" y="51"/>
                  </a:cxn>
                  <a:cxn ang="0">
                    <a:pos x="7" y="20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5" y="13"/>
                  </a:cxn>
                  <a:cxn ang="0">
                    <a:pos x="12" y="9"/>
                  </a:cxn>
                  <a:cxn ang="0">
                    <a:pos x="13" y="5"/>
                  </a:cxn>
                  <a:cxn ang="0">
                    <a:pos x="15" y="0"/>
                  </a:cxn>
                </a:cxnLst>
                <a:rect l="0" t="0" r="r" b="b"/>
                <a:pathLst>
                  <a:path w="29" h="64">
                    <a:moveTo>
                      <a:pt x="15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16" y="20"/>
                    </a:lnTo>
                    <a:lnTo>
                      <a:pt x="16" y="49"/>
                    </a:lnTo>
                    <a:lnTo>
                      <a:pt x="16" y="53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21" y="57"/>
                    </a:lnTo>
                    <a:lnTo>
                      <a:pt x="25" y="56"/>
                    </a:lnTo>
                    <a:lnTo>
                      <a:pt x="26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61"/>
                    </a:lnTo>
                    <a:lnTo>
                      <a:pt x="20" y="62"/>
                    </a:lnTo>
                    <a:lnTo>
                      <a:pt x="16" y="64"/>
                    </a:lnTo>
                    <a:lnTo>
                      <a:pt x="12" y="62"/>
                    </a:lnTo>
                    <a:lnTo>
                      <a:pt x="10" y="61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7" y="51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215"/>
              <p:cNvSpPr>
                <a:spLocks/>
              </p:cNvSpPr>
              <p:nvPr/>
            </p:nvSpPr>
            <p:spPr bwMode="auto">
              <a:xfrm>
                <a:off x="2705099" y="5348287"/>
                <a:ext cx="80963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7" y="29"/>
                  </a:cxn>
                  <a:cxn ang="0">
                    <a:pos x="17" y="34"/>
                  </a:cxn>
                  <a:cxn ang="0">
                    <a:pos x="17" y="36"/>
                  </a:cxn>
                  <a:cxn ang="0">
                    <a:pos x="18" y="39"/>
                  </a:cxn>
                  <a:cxn ang="0">
                    <a:pos x="22" y="40"/>
                  </a:cxn>
                  <a:cxn ang="0">
                    <a:pos x="23" y="40"/>
                  </a:cxn>
                  <a:cxn ang="0">
                    <a:pos x="27" y="40"/>
                  </a:cxn>
                  <a:cxn ang="0">
                    <a:pos x="28" y="39"/>
                  </a:cxn>
                  <a:cxn ang="0">
                    <a:pos x="31" y="37"/>
                  </a:cxn>
                  <a:cxn ang="0">
                    <a:pos x="36" y="34"/>
                  </a:cxn>
                  <a:cxn ang="0">
                    <a:pos x="36" y="8"/>
                  </a:cxn>
                  <a:cxn ang="0">
                    <a:pos x="35" y="5"/>
                  </a:cxn>
                  <a:cxn ang="0">
                    <a:pos x="35" y="1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4" y="0"/>
                  </a:cxn>
                  <a:cxn ang="0">
                    <a:pos x="44" y="27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44" y="37"/>
                  </a:cxn>
                  <a:cxn ang="0">
                    <a:pos x="46" y="40"/>
                  </a:cxn>
                  <a:cxn ang="0">
                    <a:pos x="48" y="40"/>
                  </a:cxn>
                  <a:cxn ang="0">
                    <a:pos x="49" y="40"/>
                  </a:cxn>
                  <a:cxn ang="0">
                    <a:pos x="51" y="40"/>
                  </a:cxn>
                  <a:cxn ang="0">
                    <a:pos x="38" y="47"/>
                  </a:cxn>
                  <a:cxn ang="0">
                    <a:pos x="36" y="47"/>
                  </a:cxn>
                  <a:cxn ang="0">
                    <a:pos x="36" y="37"/>
                  </a:cxn>
                  <a:cxn ang="0">
                    <a:pos x="31" y="40"/>
                  </a:cxn>
                  <a:cxn ang="0">
                    <a:pos x="28" y="44"/>
                  </a:cxn>
                  <a:cxn ang="0">
                    <a:pos x="27" y="45"/>
                  </a:cxn>
                  <a:cxn ang="0">
                    <a:pos x="23" y="47"/>
                  </a:cxn>
                  <a:cxn ang="0">
                    <a:pos x="20" y="47"/>
                  </a:cxn>
                  <a:cxn ang="0">
                    <a:pos x="15" y="45"/>
                  </a:cxn>
                  <a:cxn ang="0">
                    <a:pos x="12" y="44"/>
                  </a:cxn>
                  <a:cxn ang="0">
                    <a:pos x="10" y="42"/>
                  </a:cxn>
                  <a:cxn ang="0">
                    <a:pos x="9" y="39"/>
                  </a:cxn>
                  <a:cxn ang="0">
                    <a:pos x="7" y="34"/>
                  </a:cxn>
                  <a:cxn ang="0">
                    <a:pos x="7" y="29"/>
                  </a:cxn>
                  <a:cxn ang="0">
                    <a:pos x="7" y="8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47">
                    <a:moveTo>
                      <a:pt x="0" y="0"/>
                    </a:moveTo>
                    <a:lnTo>
                      <a:pt x="17" y="0"/>
                    </a:lnTo>
                    <a:lnTo>
                      <a:pt x="17" y="29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9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7" y="40"/>
                    </a:lnTo>
                    <a:lnTo>
                      <a:pt x="28" y="39"/>
                    </a:lnTo>
                    <a:lnTo>
                      <a:pt x="31" y="37"/>
                    </a:lnTo>
                    <a:lnTo>
                      <a:pt x="36" y="34"/>
                    </a:lnTo>
                    <a:lnTo>
                      <a:pt x="36" y="8"/>
                    </a:lnTo>
                    <a:lnTo>
                      <a:pt x="35" y="5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4" y="27"/>
                    </a:lnTo>
                    <a:lnTo>
                      <a:pt x="44" y="32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51" y="40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6" y="37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7" y="45"/>
                    </a:lnTo>
                    <a:lnTo>
                      <a:pt x="23" y="47"/>
                    </a:lnTo>
                    <a:lnTo>
                      <a:pt x="20" y="47"/>
                    </a:lnTo>
                    <a:lnTo>
                      <a:pt x="15" y="45"/>
                    </a:lnTo>
                    <a:lnTo>
                      <a:pt x="12" y="44"/>
                    </a:lnTo>
                    <a:lnTo>
                      <a:pt x="10" y="42"/>
                    </a:lnTo>
                    <a:lnTo>
                      <a:pt x="9" y="39"/>
                    </a:lnTo>
                    <a:lnTo>
                      <a:pt x="7" y="34"/>
                    </a:lnTo>
                    <a:lnTo>
                      <a:pt x="7" y="2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216"/>
              <p:cNvSpPr>
                <a:spLocks/>
              </p:cNvSpPr>
              <p:nvPr/>
            </p:nvSpPr>
            <p:spPr bwMode="auto">
              <a:xfrm>
                <a:off x="2789237" y="5345112"/>
                <a:ext cx="53975" cy="746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1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2" y="2"/>
                  </a:cxn>
                  <a:cxn ang="0">
                    <a:pos x="32" y="3"/>
                  </a:cxn>
                  <a:cxn ang="0">
                    <a:pos x="34" y="7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31" y="11"/>
                  </a:cxn>
                  <a:cxn ang="0">
                    <a:pos x="29" y="11"/>
                  </a:cxn>
                  <a:cxn ang="0">
                    <a:pos x="27" y="11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19" y="8"/>
                  </a:cxn>
                  <a:cxn ang="0">
                    <a:pos x="18" y="11"/>
                  </a:cxn>
                  <a:cxn ang="0">
                    <a:pos x="14" y="16"/>
                  </a:cxn>
                  <a:cxn ang="0">
                    <a:pos x="14" y="38"/>
                  </a:cxn>
                  <a:cxn ang="0">
                    <a:pos x="16" y="41"/>
                  </a:cxn>
                  <a:cxn ang="0">
                    <a:pos x="16" y="42"/>
                  </a:cxn>
                  <a:cxn ang="0">
                    <a:pos x="19" y="46"/>
                  </a:cxn>
                  <a:cxn ang="0">
                    <a:pos x="21" y="46"/>
                  </a:cxn>
                  <a:cxn ang="0">
                    <a:pos x="24" y="46"/>
                  </a:cxn>
                  <a:cxn ang="0">
                    <a:pos x="24" y="47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6" y="44"/>
                  </a:cxn>
                  <a:cxn ang="0">
                    <a:pos x="6" y="42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4" h="47">
                    <a:moveTo>
                      <a:pt x="13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9" y="5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4" y="7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8" y="11"/>
                    </a:lnTo>
                    <a:lnTo>
                      <a:pt x="14" y="16"/>
                    </a:lnTo>
                    <a:lnTo>
                      <a:pt x="14" y="38"/>
                    </a:lnTo>
                    <a:lnTo>
                      <a:pt x="16" y="41"/>
                    </a:lnTo>
                    <a:lnTo>
                      <a:pt x="16" y="42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217"/>
              <p:cNvSpPr>
                <a:spLocks noEditPoints="1"/>
              </p:cNvSpPr>
              <p:nvPr/>
            </p:nvSpPr>
            <p:spPr bwMode="auto">
              <a:xfrm>
                <a:off x="2847974" y="5345112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3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7" y="15"/>
                  </a:cxn>
                  <a:cxn ang="0">
                    <a:pos x="28" y="15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5" y="7"/>
                  </a:cxn>
                  <a:cxn ang="0">
                    <a:pos x="23" y="5"/>
                  </a:cxn>
                  <a:cxn ang="0">
                    <a:pos x="21" y="3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3" y="5"/>
                  </a:cxn>
                  <a:cxn ang="0">
                    <a:pos x="36" y="8"/>
                  </a:cxn>
                  <a:cxn ang="0">
                    <a:pos x="38" y="13"/>
                  </a:cxn>
                  <a:cxn ang="0">
                    <a:pos x="39" y="18"/>
                  </a:cxn>
                  <a:cxn ang="0">
                    <a:pos x="7" y="18"/>
                  </a:cxn>
                  <a:cxn ang="0">
                    <a:pos x="8" y="25"/>
                  </a:cxn>
                  <a:cxn ang="0">
                    <a:pos x="10" y="29"/>
                  </a:cxn>
                  <a:cxn ang="0">
                    <a:pos x="12" y="34"/>
                  </a:cxn>
                  <a:cxn ang="0">
                    <a:pos x="16" y="38"/>
                  </a:cxn>
                  <a:cxn ang="0">
                    <a:pos x="20" y="39"/>
                  </a:cxn>
                  <a:cxn ang="0">
                    <a:pos x="25" y="41"/>
                  </a:cxn>
                  <a:cxn ang="0">
                    <a:pos x="28" y="39"/>
                  </a:cxn>
                  <a:cxn ang="0">
                    <a:pos x="31" y="38"/>
                  </a:cxn>
                  <a:cxn ang="0">
                    <a:pos x="34" y="34"/>
                  </a:cxn>
                  <a:cxn ang="0">
                    <a:pos x="38" y="29"/>
                  </a:cxn>
                  <a:cxn ang="0">
                    <a:pos x="39" y="29"/>
                  </a:cxn>
                  <a:cxn ang="0">
                    <a:pos x="36" y="38"/>
                  </a:cxn>
                  <a:cxn ang="0">
                    <a:pos x="33" y="42"/>
                  </a:cxn>
                  <a:cxn ang="0">
                    <a:pos x="29" y="46"/>
                  </a:cxn>
                  <a:cxn ang="0">
                    <a:pos x="25" y="47"/>
                  </a:cxn>
                  <a:cxn ang="0">
                    <a:pos x="20" y="49"/>
                  </a:cxn>
                  <a:cxn ang="0">
                    <a:pos x="15" y="47"/>
                  </a:cxn>
                  <a:cxn ang="0">
                    <a:pos x="10" y="46"/>
                  </a:cxn>
                  <a:cxn ang="0">
                    <a:pos x="5" y="42"/>
                  </a:cxn>
                  <a:cxn ang="0">
                    <a:pos x="2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7"/>
                  </a:cxn>
                  <a:cxn ang="0">
                    <a:pos x="10" y="3"/>
                  </a:cxn>
                  <a:cxn ang="0">
                    <a:pos x="15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5" y="3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8" y="13"/>
                    </a:lnTo>
                    <a:lnTo>
                      <a:pt x="39" y="18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0" y="29"/>
                    </a:lnTo>
                    <a:lnTo>
                      <a:pt x="12" y="34"/>
                    </a:lnTo>
                    <a:lnTo>
                      <a:pt x="16" y="38"/>
                    </a:lnTo>
                    <a:lnTo>
                      <a:pt x="20" y="39"/>
                    </a:lnTo>
                    <a:lnTo>
                      <a:pt x="25" y="41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36" y="38"/>
                    </a:lnTo>
                    <a:lnTo>
                      <a:pt x="33" y="42"/>
                    </a:lnTo>
                    <a:lnTo>
                      <a:pt x="29" y="46"/>
                    </a:lnTo>
                    <a:lnTo>
                      <a:pt x="25" y="47"/>
                    </a:lnTo>
                    <a:lnTo>
                      <a:pt x="20" y="49"/>
                    </a:lnTo>
                    <a:lnTo>
                      <a:pt x="15" y="47"/>
                    </a:lnTo>
                    <a:lnTo>
                      <a:pt x="10" y="46"/>
                    </a:lnTo>
                    <a:lnTo>
                      <a:pt x="5" y="42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10" y="3"/>
                    </a:lnTo>
                    <a:lnTo>
                      <a:pt x="15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18"/>
              <p:cNvSpPr>
                <a:spLocks noEditPoints="1"/>
              </p:cNvSpPr>
              <p:nvPr/>
            </p:nvSpPr>
            <p:spPr bwMode="auto">
              <a:xfrm>
                <a:off x="2462212" y="5510212"/>
                <a:ext cx="76200" cy="117475"/>
              </a:xfrm>
              <a:custGeom>
                <a:avLst/>
                <a:gdLst/>
                <a:ahLst/>
                <a:cxnLst>
                  <a:cxn ang="0">
                    <a:pos x="21" y="30"/>
                  </a:cxn>
                  <a:cxn ang="0">
                    <a:pos x="18" y="30"/>
                  </a:cxn>
                  <a:cxn ang="0">
                    <a:pos x="13" y="33"/>
                  </a:cxn>
                  <a:cxn ang="0">
                    <a:pos x="12" y="36"/>
                  </a:cxn>
                  <a:cxn ang="0">
                    <a:pos x="10" y="41"/>
                  </a:cxn>
                  <a:cxn ang="0">
                    <a:pos x="8" y="48"/>
                  </a:cxn>
                  <a:cxn ang="0">
                    <a:pos x="10" y="54"/>
                  </a:cxn>
                  <a:cxn ang="0">
                    <a:pos x="12" y="59"/>
                  </a:cxn>
                  <a:cxn ang="0">
                    <a:pos x="13" y="62"/>
                  </a:cxn>
                  <a:cxn ang="0">
                    <a:pos x="18" y="67"/>
                  </a:cxn>
                  <a:cxn ang="0">
                    <a:pos x="23" y="67"/>
                  </a:cxn>
                  <a:cxn ang="0">
                    <a:pos x="28" y="67"/>
                  </a:cxn>
                  <a:cxn ang="0">
                    <a:pos x="33" y="62"/>
                  </a:cxn>
                  <a:cxn ang="0">
                    <a:pos x="33" y="41"/>
                  </a:cxn>
                  <a:cxn ang="0">
                    <a:pos x="33" y="38"/>
                  </a:cxn>
                  <a:cxn ang="0">
                    <a:pos x="31" y="35"/>
                  </a:cxn>
                  <a:cxn ang="0">
                    <a:pos x="30" y="31"/>
                  </a:cxn>
                  <a:cxn ang="0">
                    <a:pos x="26" y="30"/>
                  </a:cxn>
                  <a:cxn ang="0">
                    <a:pos x="21" y="3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54"/>
                  </a:cxn>
                  <a:cxn ang="0">
                    <a:pos x="41" y="59"/>
                  </a:cxn>
                  <a:cxn ang="0">
                    <a:pos x="41" y="64"/>
                  </a:cxn>
                  <a:cxn ang="0">
                    <a:pos x="43" y="66"/>
                  </a:cxn>
                  <a:cxn ang="0">
                    <a:pos x="43" y="67"/>
                  </a:cxn>
                  <a:cxn ang="0">
                    <a:pos x="44" y="69"/>
                  </a:cxn>
                  <a:cxn ang="0">
                    <a:pos x="46" y="69"/>
                  </a:cxn>
                  <a:cxn ang="0">
                    <a:pos x="48" y="67"/>
                  </a:cxn>
                  <a:cxn ang="0">
                    <a:pos x="48" y="69"/>
                  </a:cxn>
                  <a:cxn ang="0">
                    <a:pos x="35" y="74"/>
                  </a:cxn>
                  <a:cxn ang="0">
                    <a:pos x="33" y="74"/>
                  </a:cxn>
                  <a:cxn ang="0">
                    <a:pos x="33" y="66"/>
                  </a:cxn>
                  <a:cxn ang="0">
                    <a:pos x="30" y="70"/>
                  </a:cxn>
                  <a:cxn ang="0">
                    <a:pos x="26" y="72"/>
                  </a:cxn>
                  <a:cxn ang="0">
                    <a:pos x="23" y="74"/>
                  </a:cxn>
                  <a:cxn ang="0">
                    <a:pos x="20" y="74"/>
                  </a:cxn>
                  <a:cxn ang="0">
                    <a:pos x="15" y="74"/>
                  </a:cxn>
                  <a:cxn ang="0">
                    <a:pos x="10" y="72"/>
                  </a:cxn>
                  <a:cxn ang="0">
                    <a:pos x="7" y="69"/>
                  </a:cxn>
                  <a:cxn ang="0">
                    <a:pos x="4" y="64"/>
                  </a:cxn>
                  <a:cxn ang="0">
                    <a:pos x="2" y="57"/>
                  </a:cxn>
                  <a:cxn ang="0">
                    <a:pos x="0" y="53"/>
                  </a:cxn>
                  <a:cxn ang="0">
                    <a:pos x="2" y="46"/>
                  </a:cxn>
                  <a:cxn ang="0">
                    <a:pos x="4" y="39"/>
                  </a:cxn>
                  <a:cxn ang="0">
                    <a:pos x="7" y="35"/>
                  </a:cxn>
                  <a:cxn ang="0">
                    <a:pos x="12" y="30"/>
                  </a:cxn>
                  <a:cxn ang="0">
                    <a:pos x="17" y="26"/>
                  </a:cxn>
                  <a:cxn ang="0">
                    <a:pos x="23" y="26"/>
                  </a:cxn>
                  <a:cxn ang="0">
                    <a:pos x="26" y="26"/>
                  </a:cxn>
                  <a:cxn ang="0">
                    <a:pos x="30" y="28"/>
                  </a:cxn>
                  <a:cxn ang="0">
                    <a:pos x="33" y="30"/>
                  </a:cxn>
                  <a:cxn ang="0">
                    <a:pos x="33" y="20"/>
                  </a:cxn>
                  <a:cxn ang="0">
                    <a:pos x="33" y="15"/>
                  </a:cxn>
                  <a:cxn ang="0">
                    <a:pos x="33" y="12"/>
                  </a:cxn>
                  <a:cxn ang="0">
                    <a:pos x="33" y="10"/>
                  </a:cxn>
                  <a:cxn ang="0">
                    <a:pos x="31" y="7"/>
                  </a:cxn>
                  <a:cxn ang="0">
                    <a:pos x="30" y="7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39" y="0"/>
                  </a:cxn>
                </a:cxnLst>
                <a:rect l="0" t="0" r="r" b="b"/>
                <a:pathLst>
                  <a:path w="48" h="74">
                    <a:moveTo>
                      <a:pt x="21" y="30"/>
                    </a:moveTo>
                    <a:lnTo>
                      <a:pt x="18" y="30"/>
                    </a:lnTo>
                    <a:lnTo>
                      <a:pt x="13" y="33"/>
                    </a:lnTo>
                    <a:lnTo>
                      <a:pt x="12" y="36"/>
                    </a:lnTo>
                    <a:lnTo>
                      <a:pt x="10" y="41"/>
                    </a:lnTo>
                    <a:lnTo>
                      <a:pt x="8" y="48"/>
                    </a:lnTo>
                    <a:lnTo>
                      <a:pt x="10" y="54"/>
                    </a:lnTo>
                    <a:lnTo>
                      <a:pt x="12" y="59"/>
                    </a:lnTo>
                    <a:lnTo>
                      <a:pt x="13" y="62"/>
                    </a:lnTo>
                    <a:lnTo>
                      <a:pt x="18" y="67"/>
                    </a:lnTo>
                    <a:lnTo>
                      <a:pt x="23" y="67"/>
                    </a:lnTo>
                    <a:lnTo>
                      <a:pt x="28" y="67"/>
                    </a:lnTo>
                    <a:lnTo>
                      <a:pt x="33" y="62"/>
                    </a:lnTo>
                    <a:lnTo>
                      <a:pt x="33" y="41"/>
                    </a:lnTo>
                    <a:lnTo>
                      <a:pt x="33" y="38"/>
                    </a:lnTo>
                    <a:lnTo>
                      <a:pt x="31" y="35"/>
                    </a:lnTo>
                    <a:lnTo>
                      <a:pt x="30" y="31"/>
                    </a:lnTo>
                    <a:lnTo>
                      <a:pt x="26" y="30"/>
                    </a:lnTo>
                    <a:lnTo>
                      <a:pt x="21" y="30"/>
                    </a:lnTo>
                    <a:close/>
                    <a:moveTo>
                      <a:pt x="39" y="0"/>
                    </a:moveTo>
                    <a:lnTo>
                      <a:pt x="41" y="0"/>
                    </a:lnTo>
                    <a:lnTo>
                      <a:pt x="41" y="54"/>
                    </a:lnTo>
                    <a:lnTo>
                      <a:pt x="41" y="59"/>
                    </a:lnTo>
                    <a:lnTo>
                      <a:pt x="41" y="64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8" y="67"/>
                    </a:lnTo>
                    <a:lnTo>
                      <a:pt x="48" y="69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3" y="66"/>
                    </a:lnTo>
                    <a:lnTo>
                      <a:pt x="30" y="70"/>
                    </a:lnTo>
                    <a:lnTo>
                      <a:pt x="26" y="72"/>
                    </a:lnTo>
                    <a:lnTo>
                      <a:pt x="23" y="74"/>
                    </a:lnTo>
                    <a:lnTo>
                      <a:pt x="20" y="74"/>
                    </a:lnTo>
                    <a:lnTo>
                      <a:pt x="15" y="74"/>
                    </a:lnTo>
                    <a:lnTo>
                      <a:pt x="10" y="72"/>
                    </a:lnTo>
                    <a:lnTo>
                      <a:pt x="7" y="69"/>
                    </a:lnTo>
                    <a:lnTo>
                      <a:pt x="4" y="64"/>
                    </a:lnTo>
                    <a:lnTo>
                      <a:pt x="2" y="57"/>
                    </a:lnTo>
                    <a:lnTo>
                      <a:pt x="0" y="53"/>
                    </a:lnTo>
                    <a:lnTo>
                      <a:pt x="2" y="46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2" y="30"/>
                    </a:lnTo>
                    <a:lnTo>
                      <a:pt x="17" y="26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0" y="28"/>
                    </a:lnTo>
                    <a:lnTo>
                      <a:pt x="33" y="30"/>
                    </a:lnTo>
                    <a:lnTo>
                      <a:pt x="33" y="20"/>
                    </a:lnTo>
                    <a:lnTo>
                      <a:pt x="33" y="15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19"/>
              <p:cNvSpPr>
                <a:spLocks noEditPoints="1"/>
              </p:cNvSpPr>
              <p:nvPr/>
            </p:nvSpPr>
            <p:spPr bwMode="auto">
              <a:xfrm>
                <a:off x="2544762" y="5551487"/>
                <a:ext cx="63500" cy="76200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5" y="4"/>
                  </a:cxn>
                  <a:cxn ang="0">
                    <a:pos x="12" y="5"/>
                  </a:cxn>
                  <a:cxn ang="0">
                    <a:pos x="9" y="10"/>
                  </a:cxn>
                  <a:cxn ang="0">
                    <a:pos x="9" y="15"/>
                  </a:cxn>
                  <a:cxn ang="0">
                    <a:pos x="28" y="15"/>
                  </a:cxn>
                  <a:cxn ang="0">
                    <a:pos x="28" y="12"/>
                  </a:cxn>
                  <a:cxn ang="0">
                    <a:pos x="28" y="9"/>
                  </a:cxn>
                  <a:cxn ang="0">
                    <a:pos x="27" y="7"/>
                  </a:cxn>
                  <a:cxn ang="0">
                    <a:pos x="23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1" y="2"/>
                  </a:cxn>
                  <a:cxn ang="0">
                    <a:pos x="35" y="5"/>
                  </a:cxn>
                  <a:cxn ang="0">
                    <a:pos x="36" y="9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9" y="18"/>
                  </a:cxn>
                  <a:cxn ang="0">
                    <a:pos x="9" y="25"/>
                  </a:cxn>
                  <a:cxn ang="0">
                    <a:pos x="10" y="30"/>
                  </a:cxn>
                  <a:cxn ang="0">
                    <a:pos x="13" y="35"/>
                  </a:cxn>
                  <a:cxn ang="0">
                    <a:pos x="17" y="36"/>
                  </a:cxn>
                  <a:cxn ang="0">
                    <a:pos x="20" y="40"/>
                  </a:cxn>
                  <a:cxn ang="0">
                    <a:pos x="25" y="40"/>
                  </a:cxn>
                  <a:cxn ang="0">
                    <a:pos x="30" y="40"/>
                  </a:cxn>
                  <a:cxn ang="0">
                    <a:pos x="33" y="38"/>
                  </a:cxn>
                  <a:cxn ang="0">
                    <a:pos x="36" y="35"/>
                  </a:cxn>
                  <a:cxn ang="0">
                    <a:pos x="38" y="28"/>
                  </a:cxn>
                  <a:cxn ang="0">
                    <a:pos x="40" y="30"/>
                  </a:cxn>
                  <a:cxn ang="0">
                    <a:pos x="38" y="36"/>
                  </a:cxn>
                  <a:cxn ang="0">
                    <a:pos x="33" y="43"/>
                  </a:cxn>
                  <a:cxn ang="0">
                    <a:pos x="30" y="46"/>
                  </a:cxn>
                  <a:cxn ang="0">
                    <a:pos x="25" y="48"/>
                  </a:cxn>
                  <a:cxn ang="0">
                    <a:pos x="20" y="48"/>
                  </a:cxn>
                  <a:cxn ang="0">
                    <a:pos x="15" y="48"/>
                  </a:cxn>
                  <a:cxn ang="0">
                    <a:pos x="10" y="46"/>
                  </a:cxn>
                  <a:cxn ang="0">
                    <a:pos x="7" y="41"/>
                  </a:cxn>
                  <a:cxn ang="0">
                    <a:pos x="4" y="36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7"/>
                  </a:cxn>
                  <a:cxn ang="0">
                    <a:pos x="4" y="12"/>
                  </a:cxn>
                  <a:cxn ang="0">
                    <a:pos x="7" y="7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40" h="48">
                    <a:moveTo>
                      <a:pt x="18" y="4"/>
                    </a:moveTo>
                    <a:lnTo>
                      <a:pt x="15" y="4"/>
                    </a:lnTo>
                    <a:lnTo>
                      <a:pt x="12" y="5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  <a:moveTo>
                      <a:pt x="22" y="0"/>
                    </a:moveTo>
                    <a:lnTo>
                      <a:pt x="27" y="0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9" y="18"/>
                    </a:lnTo>
                    <a:lnTo>
                      <a:pt x="9" y="25"/>
                    </a:lnTo>
                    <a:lnTo>
                      <a:pt x="10" y="30"/>
                    </a:lnTo>
                    <a:lnTo>
                      <a:pt x="13" y="35"/>
                    </a:lnTo>
                    <a:lnTo>
                      <a:pt x="17" y="36"/>
                    </a:lnTo>
                    <a:lnTo>
                      <a:pt x="20" y="40"/>
                    </a:lnTo>
                    <a:lnTo>
                      <a:pt x="25" y="40"/>
                    </a:lnTo>
                    <a:lnTo>
                      <a:pt x="30" y="40"/>
                    </a:lnTo>
                    <a:lnTo>
                      <a:pt x="33" y="38"/>
                    </a:lnTo>
                    <a:lnTo>
                      <a:pt x="36" y="35"/>
                    </a:lnTo>
                    <a:lnTo>
                      <a:pt x="38" y="28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3" y="43"/>
                    </a:lnTo>
                    <a:lnTo>
                      <a:pt x="30" y="46"/>
                    </a:lnTo>
                    <a:lnTo>
                      <a:pt x="25" y="48"/>
                    </a:lnTo>
                    <a:lnTo>
                      <a:pt x="20" y="48"/>
                    </a:lnTo>
                    <a:lnTo>
                      <a:pt x="15" y="48"/>
                    </a:lnTo>
                    <a:lnTo>
                      <a:pt x="10" y="46"/>
                    </a:lnTo>
                    <a:lnTo>
                      <a:pt x="7" y="41"/>
                    </a:lnTo>
                    <a:lnTo>
                      <a:pt x="4" y="3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20"/>
              <p:cNvSpPr>
                <a:spLocks/>
              </p:cNvSpPr>
              <p:nvPr/>
            </p:nvSpPr>
            <p:spPr bwMode="auto">
              <a:xfrm>
                <a:off x="2622549" y="5551487"/>
                <a:ext cx="49213" cy="762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3" y="2"/>
                  </a:cxn>
                  <a:cxn ang="0">
                    <a:pos x="25" y="2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15"/>
                  </a:cxn>
                  <a:cxn ang="0">
                    <a:pos x="26" y="15"/>
                  </a:cxn>
                  <a:cxn ang="0">
                    <a:pos x="25" y="10"/>
                  </a:cxn>
                  <a:cxn ang="0">
                    <a:pos x="22" y="5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7" y="12"/>
                  </a:cxn>
                  <a:cxn ang="0">
                    <a:pos x="8" y="13"/>
                  </a:cxn>
                  <a:cxn ang="0">
                    <a:pos x="10" y="15"/>
                  </a:cxn>
                  <a:cxn ang="0">
                    <a:pos x="13" y="18"/>
                  </a:cxn>
                  <a:cxn ang="0">
                    <a:pos x="22" y="22"/>
                  </a:cxn>
                  <a:cxn ang="0">
                    <a:pos x="26" y="25"/>
                  </a:cxn>
                  <a:cxn ang="0">
                    <a:pos x="30" y="30"/>
                  </a:cxn>
                  <a:cxn ang="0">
                    <a:pos x="31" y="35"/>
                  </a:cxn>
                  <a:cxn ang="0">
                    <a:pos x="31" y="38"/>
                  </a:cxn>
                  <a:cxn ang="0">
                    <a:pos x="30" y="41"/>
                  </a:cxn>
                  <a:cxn ang="0">
                    <a:pos x="26" y="44"/>
                  </a:cxn>
                  <a:cxn ang="0">
                    <a:pos x="22" y="48"/>
                  </a:cxn>
                  <a:cxn ang="0">
                    <a:pos x="15" y="48"/>
                  </a:cxn>
                  <a:cxn ang="0">
                    <a:pos x="12" y="48"/>
                  </a:cxn>
                  <a:cxn ang="0">
                    <a:pos x="5" y="46"/>
                  </a:cxn>
                  <a:cxn ang="0">
                    <a:pos x="4" y="46"/>
                  </a:cxn>
                  <a:cxn ang="0">
                    <a:pos x="2" y="4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8"/>
                  </a:cxn>
                  <a:cxn ang="0">
                    <a:pos x="7" y="41"/>
                  </a:cxn>
                  <a:cxn ang="0">
                    <a:pos x="12" y="44"/>
                  </a:cxn>
                  <a:cxn ang="0">
                    <a:pos x="15" y="44"/>
                  </a:cxn>
                  <a:cxn ang="0">
                    <a:pos x="18" y="44"/>
                  </a:cxn>
                  <a:cxn ang="0">
                    <a:pos x="22" y="43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5"/>
                  </a:cxn>
                  <a:cxn ang="0">
                    <a:pos x="22" y="31"/>
                  </a:cxn>
                  <a:cxn ang="0">
                    <a:pos x="18" y="30"/>
                  </a:cxn>
                  <a:cxn ang="0">
                    <a:pos x="12" y="27"/>
                  </a:cxn>
                  <a:cxn ang="0">
                    <a:pos x="5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15" y="0"/>
                  </a:cxn>
                </a:cxnLst>
                <a:rect l="0" t="0" r="r" b="b"/>
                <a:pathLst>
                  <a:path w="31" h="48">
                    <a:moveTo>
                      <a:pt x="15" y="0"/>
                    </a:moveTo>
                    <a:lnTo>
                      <a:pt x="18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22" y="22"/>
                    </a:lnTo>
                    <a:lnTo>
                      <a:pt x="26" y="25"/>
                    </a:lnTo>
                    <a:lnTo>
                      <a:pt x="30" y="30"/>
                    </a:lnTo>
                    <a:lnTo>
                      <a:pt x="31" y="35"/>
                    </a:lnTo>
                    <a:lnTo>
                      <a:pt x="31" y="38"/>
                    </a:lnTo>
                    <a:lnTo>
                      <a:pt x="30" y="41"/>
                    </a:lnTo>
                    <a:lnTo>
                      <a:pt x="26" y="44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12" y="48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5" y="44"/>
                    </a:lnTo>
                    <a:lnTo>
                      <a:pt x="18" y="44"/>
                    </a:lnTo>
                    <a:lnTo>
                      <a:pt x="22" y="43"/>
                    </a:lnTo>
                    <a:lnTo>
                      <a:pt x="23" y="41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2" y="31"/>
                    </a:lnTo>
                    <a:lnTo>
                      <a:pt x="18" y="30"/>
                    </a:lnTo>
                    <a:lnTo>
                      <a:pt x="12" y="27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221"/>
              <p:cNvSpPr>
                <a:spLocks/>
              </p:cNvSpPr>
              <p:nvPr/>
            </p:nvSpPr>
            <p:spPr bwMode="auto">
              <a:xfrm>
                <a:off x="2682874" y="5551487"/>
                <a:ext cx="61913" cy="762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0"/>
                  </a:cxn>
                  <a:cxn ang="0">
                    <a:pos x="32" y="4"/>
                  </a:cxn>
                  <a:cxn ang="0">
                    <a:pos x="36" y="7"/>
                  </a:cxn>
                  <a:cxn ang="0">
                    <a:pos x="37" y="10"/>
                  </a:cxn>
                  <a:cxn ang="0">
                    <a:pos x="36" y="12"/>
                  </a:cxn>
                  <a:cxn ang="0">
                    <a:pos x="36" y="13"/>
                  </a:cxn>
                  <a:cxn ang="0">
                    <a:pos x="34" y="15"/>
                  </a:cxn>
                  <a:cxn ang="0">
                    <a:pos x="32" y="15"/>
                  </a:cxn>
                  <a:cxn ang="0">
                    <a:pos x="29" y="15"/>
                  </a:cxn>
                  <a:cxn ang="0">
                    <a:pos x="29" y="13"/>
                  </a:cxn>
                  <a:cxn ang="0">
                    <a:pos x="28" y="12"/>
                  </a:cxn>
                  <a:cxn ang="0">
                    <a:pos x="28" y="9"/>
                  </a:cxn>
                  <a:cxn ang="0">
                    <a:pos x="26" y="7"/>
                  </a:cxn>
                  <a:cxn ang="0">
                    <a:pos x="24" y="4"/>
                  </a:cxn>
                  <a:cxn ang="0">
                    <a:pos x="23" y="4"/>
                  </a:cxn>
                  <a:cxn ang="0">
                    <a:pos x="19" y="4"/>
                  </a:cxn>
                  <a:cxn ang="0">
                    <a:pos x="16" y="4"/>
                  </a:cxn>
                  <a:cxn ang="0">
                    <a:pos x="13" y="7"/>
                  </a:cxn>
                  <a:cxn ang="0">
                    <a:pos x="10" y="10"/>
                  </a:cxn>
                  <a:cxn ang="0">
                    <a:pos x="10" y="15"/>
                  </a:cxn>
                  <a:cxn ang="0">
                    <a:pos x="8" y="20"/>
                  </a:cxn>
                  <a:cxn ang="0">
                    <a:pos x="10" y="27"/>
                  </a:cxn>
                  <a:cxn ang="0">
                    <a:pos x="13" y="33"/>
                  </a:cxn>
                  <a:cxn ang="0">
                    <a:pos x="16" y="36"/>
                  </a:cxn>
                  <a:cxn ang="0">
                    <a:pos x="19" y="40"/>
                  </a:cxn>
                  <a:cxn ang="0">
                    <a:pos x="24" y="40"/>
                  </a:cxn>
                  <a:cxn ang="0">
                    <a:pos x="28" y="40"/>
                  </a:cxn>
                  <a:cxn ang="0">
                    <a:pos x="32" y="36"/>
                  </a:cxn>
                  <a:cxn ang="0">
                    <a:pos x="36" y="33"/>
                  </a:cxn>
                  <a:cxn ang="0">
                    <a:pos x="37" y="28"/>
                  </a:cxn>
                  <a:cxn ang="0">
                    <a:pos x="39" y="28"/>
                  </a:cxn>
                  <a:cxn ang="0">
                    <a:pos x="37" y="35"/>
                  </a:cxn>
                  <a:cxn ang="0">
                    <a:pos x="34" y="40"/>
                  </a:cxn>
                  <a:cxn ang="0">
                    <a:pos x="31" y="43"/>
                  </a:cxn>
                  <a:cxn ang="0">
                    <a:pos x="26" y="48"/>
                  </a:cxn>
                  <a:cxn ang="0">
                    <a:pos x="19" y="48"/>
                  </a:cxn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1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3" y="12"/>
                  </a:cxn>
                  <a:cxn ang="0">
                    <a:pos x="6" y="7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8">
                    <a:moveTo>
                      <a:pt x="21" y="0"/>
                    </a:moveTo>
                    <a:lnTo>
                      <a:pt x="28" y="0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37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8" y="20"/>
                    </a:lnTo>
                    <a:lnTo>
                      <a:pt x="10" y="27"/>
                    </a:lnTo>
                    <a:lnTo>
                      <a:pt x="13" y="33"/>
                    </a:lnTo>
                    <a:lnTo>
                      <a:pt x="16" y="36"/>
                    </a:lnTo>
                    <a:lnTo>
                      <a:pt x="19" y="40"/>
                    </a:lnTo>
                    <a:lnTo>
                      <a:pt x="24" y="40"/>
                    </a:lnTo>
                    <a:lnTo>
                      <a:pt x="28" y="40"/>
                    </a:lnTo>
                    <a:lnTo>
                      <a:pt x="32" y="36"/>
                    </a:lnTo>
                    <a:lnTo>
                      <a:pt x="36" y="33"/>
                    </a:lnTo>
                    <a:lnTo>
                      <a:pt x="37" y="28"/>
                    </a:lnTo>
                    <a:lnTo>
                      <a:pt x="39" y="28"/>
                    </a:lnTo>
                    <a:lnTo>
                      <a:pt x="37" y="35"/>
                    </a:lnTo>
                    <a:lnTo>
                      <a:pt x="34" y="40"/>
                    </a:lnTo>
                    <a:lnTo>
                      <a:pt x="31" y="43"/>
                    </a:lnTo>
                    <a:lnTo>
                      <a:pt x="26" y="48"/>
                    </a:lnTo>
                    <a:lnTo>
                      <a:pt x="19" y="48"/>
                    </a:lnTo>
                    <a:lnTo>
                      <a:pt x="14" y="48"/>
                    </a:lnTo>
                    <a:lnTo>
                      <a:pt x="10" y="46"/>
                    </a:lnTo>
                    <a:lnTo>
                      <a:pt x="6" y="41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22"/>
              <p:cNvSpPr>
                <a:spLocks/>
              </p:cNvSpPr>
              <p:nvPr/>
            </p:nvSpPr>
            <p:spPr bwMode="auto">
              <a:xfrm>
                <a:off x="2752724" y="5551487"/>
                <a:ext cx="53975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2"/>
                  </a:cxn>
                  <a:cxn ang="0">
                    <a:pos x="19" y="5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4" y="5"/>
                  </a:cxn>
                  <a:cxn ang="0">
                    <a:pos x="34" y="9"/>
                  </a:cxn>
                  <a:cxn ang="0">
                    <a:pos x="32" y="10"/>
                  </a:cxn>
                  <a:cxn ang="0">
                    <a:pos x="31" y="12"/>
                  </a:cxn>
                  <a:cxn ang="0">
                    <a:pos x="29" y="12"/>
                  </a:cxn>
                  <a:cxn ang="0">
                    <a:pos x="28" y="10"/>
                  </a:cxn>
                  <a:cxn ang="0">
                    <a:pos x="26" y="9"/>
                  </a:cxn>
                  <a:cxn ang="0">
                    <a:pos x="24" y="7"/>
                  </a:cxn>
                  <a:cxn ang="0">
                    <a:pos x="23" y="7"/>
                  </a:cxn>
                  <a:cxn ang="0">
                    <a:pos x="19" y="9"/>
                  </a:cxn>
                  <a:cxn ang="0">
                    <a:pos x="18" y="12"/>
                  </a:cxn>
                  <a:cxn ang="0">
                    <a:pos x="14" y="15"/>
                  </a:cxn>
                  <a:cxn ang="0">
                    <a:pos x="14" y="36"/>
                  </a:cxn>
                  <a:cxn ang="0">
                    <a:pos x="16" y="40"/>
                  </a:cxn>
                  <a:cxn ang="0">
                    <a:pos x="16" y="43"/>
                  </a:cxn>
                  <a:cxn ang="0">
                    <a:pos x="19" y="44"/>
                  </a:cxn>
                  <a:cxn ang="0">
                    <a:pos x="21" y="46"/>
                  </a:cxn>
                  <a:cxn ang="0">
                    <a:pos x="24" y="46"/>
                  </a:cxn>
                  <a:cxn ang="0">
                    <a:pos x="24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3" y="46"/>
                  </a:cxn>
                  <a:cxn ang="0">
                    <a:pos x="5" y="44"/>
                  </a:cxn>
                  <a:cxn ang="0">
                    <a:pos x="6" y="44"/>
                  </a:cxn>
                  <a:cxn ang="0">
                    <a:pos x="6" y="41"/>
                  </a:cxn>
                  <a:cxn ang="0">
                    <a:pos x="6" y="40"/>
                  </a:cxn>
                  <a:cxn ang="0">
                    <a:pos x="6" y="36"/>
                  </a:cxn>
                  <a:cxn ang="0">
                    <a:pos x="6" y="18"/>
                  </a:cxn>
                  <a:cxn ang="0">
                    <a:pos x="6" y="13"/>
                  </a:cxn>
                  <a:cxn ang="0">
                    <a:pos x="6" y="10"/>
                  </a:cxn>
                  <a:cxn ang="0">
                    <a:pos x="6" y="9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4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2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9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4" y="15"/>
                    </a:lnTo>
                    <a:lnTo>
                      <a:pt x="14" y="36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9" y="44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6" y="18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223"/>
              <p:cNvSpPr>
                <a:spLocks noEditPoints="1"/>
              </p:cNvSpPr>
              <p:nvPr/>
            </p:nvSpPr>
            <p:spPr bwMode="auto">
              <a:xfrm>
                <a:off x="2811462" y="5510212"/>
                <a:ext cx="36513" cy="117475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7" y="26"/>
                  </a:cxn>
                  <a:cxn ang="0">
                    <a:pos x="17" y="62"/>
                  </a:cxn>
                  <a:cxn ang="0">
                    <a:pos x="17" y="67"/>
                  </a:cxn>
                  <a:cxn ang="0">
                    <a:pos x="17" y="69"/>
                  </a:cxn>
                  <a:cxn ang="0">
                    <a:pos x="18" y="72"/>
                  </a:cxn>
                  <a:cxn ang="0">
                    <a:pos x="20" y="72"/>
                  </a:cxn>
                  <a:cxn ang="0">
                    <a:pos x="23" y="72"/>
                  </a:cxn>
                  <a:cxn ang="0">
                    <a:pos x="23" y="74"/>
                  </a:cxn>
                  <a:cxn ang="0">
                    <a:pos x="0" y="74"/>
                  </a:cxn>
                  <a:cxn ang="0">
                    <a:pos x="0" y="72"/>
                  </a:cxn>
                  <a:cxn ang="0">
                    <a:pos x="4" y="72"/>
                  </a:cxn>
                  <a:cxn ang="0">
                    <a:pos x="5" y="72"/>
                  </a:cxn>
                  <a:cxn ang="0">
                    <a:pos x="7" y="69"/>
                  </a:cxn>
                  <a:cxn ang="0">
                    <a:pos x="7" y="67"/>
                  </a:cxn>
                  <a:cxn ang="0">
                    <a:pos x="7" y="62"/>
                  </a:cxn>
                  <a:cxn ang="0">
                    <a:pos x="7" y="44"/>
                  </a:cxn>
                  <a:cxn ang="0">
                    <a:pos x="7" y="38"/>
                  </a:cxn>
                  <a:cxn ang="0">
                    <a:pos x="7" y="35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2" y="33"/>
                  </a:cxn>
                  <a:cxn ang="0">
                    <a:pos x="0" y="31"/>
                  </a:cxn>
                  <a:cxn ang="0">
                    <a:pos x="13" y="26"/>
                  </a:cxn>
                  <a:cxn ang="0">
                    <a:pos x="12" y="0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2" y="13"/>
                  </a:cxn>
                  <a:cxn ang="0">
                    <a:pos x="8" y="12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12" y="0"/>
                  </a:cxn>
                </a:cxnLst>
                <a:rect l="0" t="0" r="r" b="b"/>
                <a:pathLst>
                  <a:path w="23" h="74">
                    <a:moveTo>
                      <a:pt x="13" y="26"/>
                    </a:moveTo>
                    <a:lnTo>
                      <a:pt x="17" y="26"/>
                    </a:lnTo>
                    <a:lnTo>
                      <a:pt x="17" y="62"/>
                    </a:lnTo>
                    <a:lnTo>
                      <a:pt x="17" y="67"/>
                    </a:lnTo>
                    <a:lnTo>
                      <a:pt x="17" y="69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5" y="72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2"/>
                    </a:lnTo>
                    <a:lnTo>
                      <a:pt x="7" y="44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13" y="26"/>
                    </a:lnTo>
                    <a:close/>
                    <a:moveTo>
                      <a:pt x="12" y="0"/>
                    </a:moveTo>
                    <a:lnTo>
                      <a:pt x="13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8" y="12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224"/>
              <p:cNvSpPr>
                <a:spLocks noEditPoints="1"/>
              </p:cNvSpPr>
              <p:nvPr/>
            </p:nvSpPr>
            <p:spPr bwMode="auto">
              <a:xfrm>
                <a:off x="2851149" y="5551487"/>
                <a:ext cx="77788" cy="112713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18" y="13"/>
                  </a:cxn>
                  <a:cxn ang="0">
                    <a:pos x="18" y="35"/>
                  </a:cxn>
                  <a:cxn ang="0">
                    <a:pos x="19" y="41"/>
                  </a:cxn>
                  <a:cxn ang="0">
                    <a:pos x="24" y="44"/>
                  </a:cxn>
                  <a:cxn ang="0">
                    <a:pos x="32" y="44"/>
                  </a:cxn>
                  <a:cxn ang="0">
                    <a:pos x="39" y="38"/>
                  </a:cxn>
                  <a:cxn ang="0">
                    <a:pos x="40" y="27"/>
                  </a:cxn>
                  <a:cxn ang="0">
                    <a:pos x="39" y="15"/>
                  </a:cxn>
                  <a:cxn ang="0">
                    <a:pos x="32" y="9"/>
                  </a:cxn>
                  <a:cxn ang="0">
                    <a:pos x="16" y="0"/>
                  </a:cxn>
                  <a:cxn ang="0">
                    <a:pos x="18" y="10"/>
                  </a:cxn>
                  <a:cxn ang="0">
                    <a:pos x="24" y="2"/>
                  </a:cxn>
                  <a:cxn ang="0">
                    <a:pos x="32" y="0"/>
                  </a:cxn>
                  <a:cxn ang="0">
                    <a:pos x="40" y="2"/>
                  </a:cxn>
                  <a:cxn ang="0">
                    <a:pos x="47" y="10"/>
                  </a:cxn>
                  <a:cxn ang="0">
                    <a:pos x="49" y="22"/>
                  </a:cxn>
                  <a:cxn ang="0">
                    <a:pos x="47" y="36"/>
                  </a:cxn>
                  <a:cxn ang="0">
                    <a:pos x="39" y="46"/>
                  </a:cxn>
                  <a:cxn ang="0">
                    <a:pos x="27" y="48"/>
                  </a:cxn>
                  <a:cxn ang="0">
                    <a:pos x="21" y="48"/>
                  </a:cxn>
                  <a:cxn ang="0">
                    <a:pos x="18" y="44"/>
                  </a:cxn>
                  <a:cxn ang="0">
                    <a:pos x="18" y="64"/>
                  </a:cxn>
                  <a:cxn ang="0">
                    <a:pos x="19" y="67"/>
                  </a:cxn>
                  <a:cxn ang="0">
                    <a:pos x="24" y="69"/>
                  </a:cxn>
                  <a:cxn ang="0">
                    <a:pos x="0" y="71"/>
                  </a:cxn>
                  <a:cxn ang="0">
                    <a:pos x="1" y="69"/>
                  </a:cxn>
                  <a:cxn ang="0">
                    <a:pos x="6" y="67"/>
                  </a:cxn>
                  <a:cxn ang="0">
                    <a:pos x="8" y="64"/>
                  </a:cxn>
                  <a:cxn ang="0">
                    <a:pos x="8" y="13"/>
                  </a:cxn>
                  <a:cxn ang="0">
                    <a:pos x="8" y="9"/>
                  </a:cxn>
                  <a:cxn ang="0">
                    <a:pos x="5" y="5"/>
                  </a:cxn>
                  <a:cxn ang="0">
                    <a:pos x="1" y="5"/>
                  </a:cxn>
                </a:cxnLst>
                <a:rect l="0" t="0" r="r" b="b"/>
                <a:pathLst>
                  <a:path w="49" h="71">
                    <a:moveTo>
                      <a:pt x="27" y="7"/>
                    </a:moveTo>
                    <a:lnTo>
                      <a:pt x="23" y="9"/>
                    </a:lnTo>
                    <a:lnTo>
                      <a:pt x="21" y="10"/>
                    </a:lnTo>
                    <a:lnTo>
                      <a:pt x="18" y="13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9" y="41"/>
                    </a:lnTo>
                    <a:lnTo>
                      <a:pt x="21" y="43"/>
                    </a:lnTo>
                    <a:lnTo>
                      <a:pt x="24" y="44"/>
                    </a:lnTo>
                    <a:lnTo>
                      <a:pt x="27" y="44"/>
                    </a:lnTo>
                    <a:lnTo>
                      <a:pt x="32" y="44"/>
                    </a:lnTo>
                    <a:lnTo>
                      <a:pt x="37" y="41"/>
                    </a:lnTo>
                    <a:lnTo>
                      <a:pt x="39" y="38"/>
                    </a:lnTo>
                    <a:lnTo>
                      <a:pt x="40" y="33"/>
                    </a:lnTo>
                    <a:lnTo>
                      <a:pt x="40" y="27"/>
                    </a:lnTo>
                    <a:lnTo>
                      <a:pt x="40" y="20"/>
                    </a:lnTo>
                    <a:lnTo>
                      <a:pt x="39" y="15"/>
                    </a:lnTo>
                    <a:lnTo>
                      <a:pt x="36" y="12"/>
                    </a:lnTo>
                    <a:lnTo>
                      <a:pt x="32" y="9"/>
                    </a:lnTo>
                    <a:lnTo>
                      <a:pt x="27" y="7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49" y="22"/>
                    </a:lnTo>
                    <a:lnTo>
                      <a:pt x="49" y="30"/>
                    </a:lnTo>
                    <a:lnTo>
                      <a:pt x="47" y="36"/>
                    </a:lnTo>
                    <a:lnTo>
                      <a:pt x="42" y="41"/>
                    </a:lnTo>
                    <a:lnTo>
                      <a:pt x="39" y="46"/>
                    </a:lnTo>
                    <a:lnTo>
                      <a:pt x="34" y="48"/>
                    </a:lnTo>
                    <a:lnTo>
                      <a:pt x="27" y="48"/>
                    </a:lnTo>
                    <a:lnTo>
                      <a:pt x="24" y="48"/>
                    </a:lnTo>
                    <a:lnTo>
                      <a:pt x="21" y="48"/>
                    </a:lnTo>
                    <a:lnTo>
                      <a:pt x="19" y="46"/>
                    </a:lnTo>
                    <a:lnTo>
                      <a:pt x="18" y="44"/>
                    </a:lnTo>
                    <a:lnTo>
                      <a:pt x="18" y="59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19" y="67"/>
                    </a:lnTo>
                    <a:lnTo>
                      <a:pt x="21" y="69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5" y="69"/>
                    </a:lnTo>
                    <a:lnTo>
                      <a:pt x="6" y="67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59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25"/>
              <p:cNvSpPr>
                <a:spLocks/>
              </p:cNvSpPr>
              <p:nvPr/>
            </p:nvSpPr>
            <p:spPr bwMode="auto">
              <a:xfrm>
                <a:off x="2933699" y="5529262"/>
                <a:ext cx="46038" cy="984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18"/>
                  </a:cxn>
                  <a:cxn ang="0">
                    <a:pos x="16" y="18"/>
                  </a:cxn>
                  <a:cxn ang="0">
                    <a:pos x="16" y="49"/>
                  </a:cxn>
                  <a:cxn ang="0">
                    <a:pos x="18" y="52"/>
                  </a:cxn>
                  <a:cxn ang="0">
                    <a:pos x="18" y="54"/>
                  </a:cxn>
                  <a:cxn ang="0">
                    <a:pos x="19" y="55"/>
                  </a:cxn>
                  <a:cxn ang="0">
                    <a:pos x="21" y="55"/>
                  </a:cxn>
                  <a:cxn ang="0">
                    <a:pos x="24" y="55"/>
                  </a:cxn>
                  <a:cxn ang="0">
                    <a:pos x="28" y="52"/>
                  </a:cxn>
                  <a:cxn ang="0">
                    <a:pos x="29" y="52"/>
                  </a:cxn>
                  <a:cxn ang="0">
                    <a:pos x="28" y="57"/>
                  </a:cxn>
                  <a:cxn ang="0">
                    <a:pos x="24" y="60"/>
                  </a:cxn>
                  <a:cxn ang="0">
                    <a:pos x="21" y="62"/>
                  </a:cxn>
                  <a:cxn ang="0">
                    <a:pos x="18" y="62"/>
                  </a:cxn>
                  <a:cxn ang="0">
                    <a:pos x="13" y="62"/>
                  </a:cxn>
                  <a:cxn ang="0">
                    <a:pos x="11" y="60"/>
                  </a:cxn>
                  <a:cxn ang="0">
                    <a:pos x="10" y="57"/>
                  </a:cxn>
                  <a:cxn ang="0">
                    <a:pos x="8" y="54"/>
                  </a:cxn>
                  <a:cxn ang="0">
                    <a:pos x="8" y="50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6" y="13"/>
                  </a:cxn>
                  <a:cxn ang="0">
                    <a:pos x="13" y="6"/>
                  </a:cxn>
                  <a:cxn ang="0">
                    <a:pos x="13" y="5"/>
                  </a:cxn>
                  <a:cxn ang="0">
                    <a:pos x="16" y="0"/>
                  </a:cxn>
                </a:cxnLst>
                <a:rect l="0" t="0" r="r" b="b"/>
                <a:pathLst>
                  <a:path w="29" h="62">
                    <a:moveTo>
                      <a:pt x="16" y="0"/>
                    </a:moveTo>
                    <a:lnTo>
                      <a:pt x="16" y="0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16" y="18"/>
                    </a:lnTo>
                    <a:lnTo>
                      <a:pt x="16" y="49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9" y="55"/>
                    </a:lnTo>
                    <a:lnTo>
                      <a:pt x="21" y="55"/>
                    </a:lnTo>
                    <a:lnTo>
                      <a:pt x="24" y="55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8" y="57"/>
                    </a:lnTo>
                    <a:lnTo>
                      <a:pt x="24" y="60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3" y="62"/>
                    </a:lnTo>
                    <a:lnTo>
                      <a:pt x="11" y="60"/>
                    </a:lnTo>
                    <a:lnTo>
                      <a:pt x="10" y="57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3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26"/>
              <p:cNvSpPr>
                <a:spLocks noEditPoints="1"/>
              </p:cNvSpPr>
              <p:nvPr/>
            </p:nvSpPr>
            <p:spPr bwMode="auto">
              <a:xfrm>
                <a:off x="2984499" y="5551487"/>
                <a:ext cx="73025" cy="76200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7" y="4"/>
                  </a:cxn>
                  <a:cxn ang="0">
                    <a:pos x="14" y="7"/>
                  </a:cxn>
                  <a:cxn ang="0">
                    <a:pos x="12" y="10"/>
                  </a:cxn>
                  <a:cxn ang="0">
                    <a:pos x="10" y="15"/>
                  </a:cxn>
                  <a:cxn ang="0">
                    <a:pos x="10" y="20"/>
                  </a:cxn>
                  <a:cxn ang="0">
                    <a:pos x="10" y="27"/>
                  </a:cxn>
                  <a:cxn ang="0">
                    <a:pos x="12" y="33"/>
                  </a:cxn>
                  <a:cxn ang="0">
                    <a:pos x="14" y="38"/>
                  </a:cxn>
                  <a:cxn ang="0">
                    <a:pos x="17" y="41"/>
                  </a:cxn>
                  <a:cxn ang="0">
                    <a:pos x="20" y="44"/>
                  </a:cxn>
                  <a:cxn ang="0">
                    <a:pos x="25" y="44"/>
                  </a:cxn>
                  <a:cxn ang="0">
                    <a:pos x="30" y="44"/>
                  </a:cxn>
                  <a:cxn ang="0">
                    <a:pos x="33" y="41"/>
                  </a:cxn>
                  <a:cxn ang="0">
                    <a:pos x="35" y="38"/>
                  </a:cxn>
                  <a:cxn ang="0">
                    <a:pos x="36" y="33"/>
                  </a:cxn>
                  <a:cxn ang="0">
                    <a:pos x="36" y="27"/>
                  </a:cxn>
                  <a:cxn ang="0">
                    <a:pos x="36" y="20"/>
                  </a:cxn>
                  <a:cxn ang="0">
                    <a:pos x="35" y="13"/>
                  </a:cxn>
                  <a:cxn ang="0">
                    <a:pos x="31" y="7"/>
                  </a:cxn>
                  <a:cxn ang="0">
                    <a:pos x="28" y="5"/>
                  </a:cxn>
                  <a:cxn ang="0">
                    <a:pos x="25" y="4"/>
                  </a:cxn>
                  <a:cxn ang="0">
                    <a:pos x="22" y="4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5" y="4"/>
                  </a:cxn>
                  <a:cxn ang="0">
                    <a:pos x="40" y="7"/>
                  </a:cxn>
                  <a:cxn ang="0">
                    <a:pos x="43" y="12"/>
                  </a:cxn>
                  <a:cxn ang="0">
                    <a:pos x="44" y="17"/>
                  </a:cxn>
                  <a:cxn ang="0">
                    <a:pos x="46" y="23"/>
                  </a:cxn>
                  <a:cxn ang="0">
                    <a:pos x="44" y="30"/>
                  </a:cxn>
                  <a:cxn ang="0">
                    <a:pos x="43" y="36"/>
                  </a:cxn>
                  <a:cxn ang="0">
                    <a:pos x="40" y="41"/>
                  </a:cxn>
                  <a:cxn ang="0">
                    <a:pos x="35" y="44"/>
                  </a:cxn>
                  <a:cxn ang="0">
                    <a:pos x="28" y="48"/>
                  </a:cxn>
                  <a:cxn ang="0">
                    <a:pos x="23" y="48"/>
                  </a:cxn>
                  <a:cxn ang="0">
                    <a:pos x="17" y="48"/>
                  </a:cxn>
                  <a:cxn ang="0">
                    <a:pos x="10" y="44"/>
                  </a:cxn>
                  <a:cxn ang="0">
                    <a:pos x="7" y="40"/>
                  </a:cxn>
                  <a:cxn ang="0">
                    <a:pos x="4" y="35"/>
                  </a:cxn>
                  <a:cxn ang="0">
                    <a:pos x="2" y="30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9" y="7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</a:cxnLst>
                <a:rect l="0" t="0" r="r" b="b"/>
                <a:pathLst>
                  <a:path w="46" h="48">
                    <a:moveTo>
                      <a:pt x="22" y="4"/>
                    </a:moveTo>
                    <a:lnTo>
                      <a:pt x="17" y="4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5"/>
                    </a:lnTo>
                    <a:lnTo>
                      <a:pt x="10" y="20"/>
                    </a:lnTo>
                    <a:lnTo>
                      <a:pt x="10" y="27"/>
                    </a:lnTo>
                    <a:lnTo>
                      <a:pt x="12" y="33"/>
                    </a:lnTo>
                    <a:lnTo>
                      <a:pt x="14" y="38"/>
                    </a:lnTo>
                    <a:lnTo>
                      <a:pt x="17" y="41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5" y="38"/>
                    </a:lnTo>
                    <a:lnTo>
                      <a:pt x="36" y="33"/>
                    </a:lnTo>
                    <a:lnTo>
                      <a:pt x="36" y="27"/>
                    </a:lnTo>
                    <a:lnTo>
                      <a:pt x="36" y="20"/>
                    </a:lnTo>
                    <a:lnTo>
                      <a:pt x="35" y="13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5" y="4"/>
                    </a:lnTo>
                    <a:lnTo>
                      <a:pt x="22" y="4"/>
                    </a:lnTo>
                    <a:close/>
                    <a:moveTo>
                      <a:pt x="23" y="0"/>
                    </a:moveTo>
                    <a:lnTo>
                      <a:pt x="30" y="0"/>
                    </a:lnTo>
                    <a:lnTo>
                      <a:pt x="35" y="4"/>
                    </a:lnTo>
                    <a:lnTo>
                      <a:pt x="40" y="7"/>
                    </a:lnTo>
                    <a:lnTo>
                      <a:pt x="43" y="12"/>
                    </a:lnTo>
                    <a:lnTo>
                      <a:pt x="44" y="17"/>
                    </a:lnTo>
                    <a:lnTo>
                      <a:pt x="46" y="23"/>
                    </a:lnTo>
                    <a:lnTo>
                      <a:pt x="44" y="30"/>
                    </a:lnTo>
                    <a:lnTo>
                      <a:pt x="43" y="36"/>
                    </a:lnTo>
                    <a:lnTo>
                      <a:pt x="40" y="41"/>
                    </a:lnTo>
                    <a:lnTo>
                      <a:pt x="35" y="44"/>
                    </a:lnTo>
                    <a:lnTo>
                      <a:pt x="28" y="48"/>
                    </a:lnTo>
                    <a:lnTo>
                      <a:pt x="23" y="48"/>
                    </a:lnTo>
                    <a:lnTo>
                      <a:pt x="17" y="48"/>
                    </a:lnTo>
                    <a:lnTo>
                      <a:pt x="10" y="44"/>
                    </a:lnTo>
                    <a:lnTo>
                      <a:pt x="7" y="40"/>
                    </a:lnTo>
                    <a:lnTo>
                      <a:pt x="4" y="35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9" y="7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227"/>
              <p:cNvSpPr>
                <a:spLocks/>
              </p:cNvSpPr>
              <p:nvPr/>
            </p:nvSpPr>
            <p:spPr bwMode="auto">
              <a:xfrm>
                <a:off x="3065462" y="5551487"/>
                <a:ext cx="52388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2"/>
                  </a:cxn>
                  <a:cxn ang="0">
                    <a:pos x="20" y="5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31" y="2"/>
                  </a:cxn>
                  <a:cxn ang="0">
                    <a:pos x="33" y="4"/>
                  </a:cxn>
                  <a:cxn ang="0">
                    <a:pos x="33" y="5"/>
                  </a:cxn>
                  <a:cxn ang="0">
                    <a:pos x="33" y="9"/>
                  </a:cxn>
                  <a:cxn ang="0">
                    <a:pos x="33" y="10"/>
                  </a:cxn>
                  <a:cxn ang="0">
                    <a:pos x="31" y="12"/>
                  </a:cxn>
                  <a:cxn ang="0">
                    <a:pos x="29" y="12"/>
                  </a:cxn>
                  <a:cxn ang="0">
                    <a:pos x="28" y="10"/>
                  </a:cxn>
                  <a:cxn ang="0">
                    <a:pos x="24" y="9"/>
                  </a:cxn>
                  <a:cxn ang="0">
                    <a:pos x="23" y="7"/>
                  </a:cxn>
                  <a:cxn ang="0">
                    <a:pos x="21" y="7"/>
                  </a:cxn>
                  <a:cxn ang="0">
                    <a:pos x="20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5" y="36"/>
                  </a:cxn>
                  <a:cxn ang="0">
                    <a:pos x="15" y="40"/>
                  </a:cxn>
                  <a:cxn ang="0">
                    <a:pos x="16" y="43"/>
                  </a:cxn>
                  <a:cxn ang="0">
                    <a:pos x="18" y="44"/>
                  </a:cxn>
                  <a:cxn ang="0">
                    <a:pos x="21" y="46"/>
                  </a:cxn>
                  <a:cxn ang="0">
                    <a:pos x="23" y="46"/>
                  </a:cxn>
                  <a:cxn ang="0">
                    <a:pos x="23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3" y="46"/>
                  </a:cxn>
                  <a:cxn ang="0">
                    <a:pos x="5" y="44"/>
                  </a:cxn>
                  <a:cxn ang="0">
                    <a:pos x="5" y="44"/>
                  </a:cxn>
                  <a:cxn ang="0">
                    <a:pos x="7" y="41"/>
                  </a:cxn>
                  <a:cxn ang="0">
                    <a:pos x="7" y="40"/>
                  </a:cxn>
                  <a:cxn ang="0">
                    <a:pos x="7" y="36"/>
                  </a:cxn>
                  <a:cxn ang="0">
                    <a:pos x="7" y="18"/>
                  </a:cxn>
                  <a:cxn ang="0">
                    <a:pos x="7" y="13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3" h="4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20" y="5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8" y="10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5" y="36"/>
                    </a:lnTo>
                    <a:lnTo>
                      <a:pt x="15" y="40"/>
                    </a:lnTo>
                    <a:lnTo>
                      <a:pt x="16" y="43"/>
                    </a:lnTo>
                    <a:lnTo>
                      <a:pt x="18" y="44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36"/>
                    </a:lnTo>
                    <a:lnTo>
                      <a:pt x="7" y="18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228"/>
              <p:cNvSpPr>
                <a:spLocks/>
              </p:cNvSpPr>
              <p:nvPr/>
            </p:nvSpPr>
            <p:spPr bwMode="auto">
              <a:xfrm>
                <a:off x="3768724" y="5102224"/>
                <a:ext cx="96838" cy="1143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1" y="2"/>
                  </a:cxn>
                  <a:cxn ang="0">
                    <a:pos x="49" y="5"/>
                  </a:cxn>
                  <a:cxn ang="0">
                    <a:pos x="51" y="5"/>
                  </a:cxn>
                  <a:cxn ang="0">
                    <a:pos x="52" y="5"/>
                  </a:cxn>
                  <a:cxn ang="0">
                    <a:pos x="54" y="5"/>
                  </a:cxn>
                  <a:cxn ang="0">
                    <a:pos x="56" y="3"/>
                  </a:cxn>
                  <a:cxn ang="0">
                    <a:pos x="56" y="0"/>
                  </a:cxn>
                  <a:cxn ang="0">
                    <a:pos x="57" y="0"/>
                  </a:cxn>
                  <a:cxn ang="0">
                    <a:pos x="57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2" y="13"/>
                  </a:cxn>
                  <a:cxn ang="0">
                    <a:pos x="49" y="8"/>
                  </a:cxn>
                  <a:cxn ang="0">
                    <a:pos x="44" y="6"/>
                  </a:cxn>
                  <a:cxn ang="0">
                    <a:pos x="39" y="5"/>
                  </a:cxn>
                  <a:cxn ang="0">
                    <a:pos x="34" y="3"/>
                  </a:cxn>
                  <a:cxn ang="0">
                    <a:pos x="28" y="5"/>
                  </a:cxn>
                  <a:cxn ang="0">
                    <a:pos x="23" y="8"/>
                  </a:cxn>
                  <a:cxn ang="0">
                    <a:pos x="18" y="11"/>
                  </a:cxn>
                  <a:cxn ang="0">
                    <a:pos x="15" y="18"/>
                  </a:cxn>
                  <a:cxn ang="0">
                    <a:pos x="13" y="24"/>
                  </a:cxn>
                  <a:cxn ang="0">
                    <a:pos x="12" y="31"/>
                  </a:cxn>
                  <a:cxn ang="0">
                    <a:pos x="12" y="37"/>
                  </a:cxn>
                  <a:cxn ang="0">
                    <a:pos x="12" y="46"/>
                  </a:cxn>
                  <a:cxn ang="0">
                    <a:pos x="15" y="54"/>
                  </a:cxn>
                  <a:cxn ang="0">
                    <a:pos x="18" y="60"/>
                  </a:cxn>
                  <a:cxn ang="0">
                    <a:pos x="23" y="63"/>
                  </a:cxn>
                  <a:cxn ang="0">
                    <a:pos x="30" y="67"/>
                  </a:cxn>
                  <a:cxn ang="0">
                    <a:pos x="36" y="68"/>
                  </a:cxn>
                  <a:cxn ang="0">
                    <a:pos x="43" y="67"/>
                  </a:cxn>
                  <a:cxn ang="0">
                    <a:pos x="47" y="65"/>
                  </a:cxn>
                  <a:cxn ang="0">
                    <a:pos x="51" y="62"/>
                  </a:cxn>
                  <a:cxn ang="0">
                    <a:pos x="54" y="59"/>
                  </a:cxn>
                  <a:cxn ang="0">
                    <a:pos x="59" y="54"/>
                  </a:cxn>
                  <a:cxn ang="0">
                    <a:pos x="61" y="55"/>
                  </a:cxn>
                  <a:cxn ang="0">
                    <a:pos x="54" y="62"/>
                  </a:cxn>
                  <a:cxn ang="0">
                    <a:pos x="49" y="68"/>
                  </a:cxn>
                  <a:cxn ang="0">
                    <a:pos x="44" y="70"/>
                  </a:cxn>
                  <a:cxn ang="0">
                    <a:pos x="38" y="72"/>
                  </a:cxn>
                  <a:cxn ang="0">
                    <a:pos x="33" y="72"/>
                  </a:cxn>
                  <a:cxn ang="0">
                    <a:pos x="25" y="72"/>
                  </a:cxn>
                  <a:cxn ang="0">
                    <a:pos x="18" y="68"/>
                  </a:cxn>
                  <a:cxn ang="0">
                    <a:pos x="12" y="65"/>
                  </a:cxn>
                  <a:cxn ang="0">
                    <a:pos x="7" y="60"/>
                  </a:cxn>
                  <a:cxn ang="0">
                    <a:pos x="3" y="52"/>
                  </a:cxn>
                  <a:cxn ang="0">
                    <a:pos x="0" y="46"/>
                  </a:cxn>
                  <a:cxn ang="0">
                    <a:pos x="0" y="37"/>
                  </a:cxn>
                  <a:cxn ang="0">
                    <a:pos x="0" y="28"/>
                  </a:cxn>
                  <a:cxn ang="0">
                    <a:pos x="3" y="19"/>
                  </a:cxn>
                  <a:cxn ang="0">
                    <a:pos x="8" y="13"/>
                  </a:cxn>
                  <a:cxn ang="0">
                    <a:pos x="12" y="10"/>
                  </a:cxn>
                  <a:cxn ang="0">
                    <a:pos x="17" y="5"/>
                  </a:cxn>
                  <a:cxn ang="0">
                    <a:pos x="25" y="2"/>
                  </a:cxn>
                  <a:cxn ang="0">
                    <a:pos x="34" y="0"/>
                  </a:cxn>
                </a:cxnLst>
                <a:rect l="0" t="0" r="r" b="b"/>
                <a:pathLst>
                  <a:path w="61" h="72">
                    <a:moveTo>
                      <a:pt x="34" y="0"/>
                    </a:moveTo>
                    <a:lnTo>
                      <a:pt x="41" y="2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3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4" y="18"/>
                    </a:lnTo>
                    <a:lnTo>
                      <a:pt x="52" y="13"/>
                    </a:lnTo>
                    <a:lnTo>
                      <a:pt x="49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3"/>
                    </a:lnTo>
                    <a:lnTo>
                      <a:pt x="28" y="5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8"/>
                    </a:lnTo>
                    <a:lnTo>
                      <a:pt x="13" y="24"/>
                    </a:lnTo>
                    <a:lnTo>
                      <a:pt x="12" y="31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5" y="54"/>
                    </a:lnTo>
                    <a:lnTo>
                      <a:pt x="18" y="60"/>
                    </a:lnTo>
                    <a:lnTo>
                      <a:pt x="23" y="63"/>
                    </a:lnTo>
                    <a:lnTo>
                      <a:pt x="30" y="67"/>
                    </a:lnTo>
                    <a:lnTo>
                      <a:pt x="36" y="68"/>
                    </a:lnTo>
                    <a:lnTo>
                      <a:pt x="43" y="67"/>
                    </a:lnTo>
                    <a:lnTo>
                      <a:pt x="47" y="65"/>
                    </a:lnTo>
                    <a:lnTo>
                      <a:pt x="51" y="62"/>
                    </a:lnTo>
                    <a:lnTo>
                      <a:pt x="54" y="59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54" y="62"/>
                    </a:lnTo>
                    <a:lnTo>
                      <a:pt x="49" y="68"/>
                    </a:lnTo>
                    <a:lnTo>
                      <a:pt x="44" y="70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2"/>
                    </a:lnTo>
                    <a:lnTo>
                      <a:pt x="18" y="68"/>
                    </a:lnTo>
                    <a:lnTo>
                      <a:pt x="12" y="65"/>
                    </a:lnTo>
                    <a:lnTo>
                      <a:pt x="7" y="60"/>
                    </a:lnTo>
                    <a:lnTo>
                      <a:pt x="3" y="52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3" y="19"/>
                    </a:lnTo>
                    <a:lnTo>
                      <a:pt x="8" y="13"/>
                    </a:lnTo>
                    <a:lnTo>
                      <a:pt x="12" y="10"/>
                    </a:lnTo>
                    <a:lnTo>
                      <a:pt x="17" y="5"/>
                    </a:lnTo>
                    <a:lnTo>
                      <a:pt x="25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229"/>
              <p:cNvSpPr>
                <a:spLocks noEditPoints="1"/>
              </p:cNvSpPr>
              <p:nvPr/>
            </p:nvSpPr>
            <p:spPr bwMode="auto">
              <a:xfrm>
                <a:off x="3875087" y="5138737"/>
                <a:ext cx="73025" cy="77788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0" y="27"/>
                  </a:cxn>
                  <a:cxn ang="0">
                    <a:pos x="11" y="34"/>
                  </a:cxn>
                  <a:cxn ang="0">
                    <a:pos x="13" y="39"/>
                  </a:cxn>
                  <a:cxn ang="0">
                    <a:pos x="16" y="42"/>
                  </a:cxn>
                  <a:cxn ang="0">
                    <a:pos x="20" y="45"/>
                  </a:cxn>
                  <a:cxn ang="0">
                    <a:pos x="24" y="45"/>
                  </a:cxn>
                  <a:cxn ang="0">
                    <a:pos x="29" y="45"/>
                  </a:cxn>
                  <a:cxn ang="0">
                    <a:pos x="33" y="42"/>
                  </a:cxn>
                  <a:cxn ang="0">
                    <a:pos x="34" y="39"/>
                  </a:cxn>
                  <a:cxn ang="0">
                    <a:pos x="36" y="34"/>
                  </a:cxn>
                  <a:cxn ang="0">
                    <a:pos x="36" y="27"/>
                  </a:cxn>
                  <a:cxn ang="0">
                    <a:pos x="36" y="21"/>
                  </a:cxn>
                  <a:cxn ang="0">
                    <a:pos x="34" y="14"/>
                  </a:cxn>
                  <a:cxn ang="0">
                    <a:pos x="31" y="8"/>
                  </a:cxn>
                  <a:cxn ang="0">
                    <a:pos x="28" y="6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23" y="0"/>
                  </a:cxn>
                  <a:cxn ang="0">
                    <a:pos x="29" y="1"/>
                  </a:cxn>
                  <a:cxn ang="0">
                    <a:pos x="34" y="5"/>
                  </a:cxn>
                  <a:cxn ang="0">
                    <a:pos x="39" y="8"/>
                  </a:cxn>
                  <a:cxn ang="0">
                    <a:pos x="42" y="13"/>
                  </a:cxn>
                  <a:cxn ang="0">
                    <a:pos x="44" y="18"/>
                  </a:cxn>
                  <a:cxn ang="0">
                    <a:pos x="46" y="24"/>
                  </a:cxn>
                  <a:cxn ang="0">
                    <a:pos x="44" y="31"/>
                  </a:cxn>
                  <a:cxn ang="0">
                    <a:pos x="42" y="36"/>
                  </a:cxn>
                  <a:cxn ang="0">
                    <a:pos x="39" y="42"/>
                  </a:cxn>
                  <a:cxn ang="0">
                    <a:pos x="34" y="45"/>
                  </a:cxn>
                  <a:cxn ang="0">
                    <a:pos x="28" y="49"/>
                  </a:cxn>
                  <a:cxn ang="0">
                    <a:pos x="23" y="49"/>
                  </a:cxn>
                  <a:cxn ang="0">
                    <a:pos x="16" y="49"/>
                  </a:cxn>
                  <a:cxn ang="0">
                    <a:pos x="10" y="45"/>
                  </a:cxn>
                  <a:cxn ang="0">
                    <a:pos x="7" y="40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0" y="26"/>
                  </a:cxn>
                  <a:cxn ang="0">
                    <a:pos x="2" y="19"/>
                  </a:cxn>
                  <a:cxn ang="0">
                    <a:pos x="3" y="13"/>
                  </a:cxn>
                  <a:cxn ang="0">
                    <a:pos x="8" y="8"/>
                  </a:cxn>
                  <a:cxn ang="0">
                    <a:pos x="11" y="3"/>
                  </a:cxn>
                  <a:cxn ang="0">
                    <a:pos x="18" y="1"/>
                  </a:cxn>
                  <a:cxn ang="0">
                    <a:pos x="23" y="0"/>
                  </a:cxn>
                </a:cxnLst>
                <a:rect l="0" t="0" r="r" b="b"/>
                <a:pathLst>
                  <a:path w="46" h="49">
                    <a:moveTo>
                      <a:pt x="21" y="3"/>
                    </a:move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0" y="27"/>
                    </a:lnTo>
                    <a:lnTo>
                      <a:pt x="11" y="34"/>
                    </a:lnTo>
                    <a:lnTo>
                      <a:pt x="13" y="39"/>
                    </a:lnTo>
                    <a:lnTo>
                      <a:pt x="16" y="42"/>
                    </a:lnTo>
                    <a:lnTo>
                      <a:pt x="20" y="45"/>
                    </a:lnTo>
                    <a:lnTo>
                      <a:pt x="24" y="45"/>
                    </a:lnTo>
                    <a:lnTo>
                      <a:pt x="29" y="45"/>
                    </a:lnTo>
                    <a:lnTo>
                      <a:pt x="33" y="42"/>
                    </a:lnTo>
                    <a:lnTo>
                      <a:pt x="34" y="39"/>
                    </a:lnTo>
                    <a:lnTo>
                      <a:pt x="36" y="34"/>
                    </a:lnTo>
                    <a:lnTo>
                      <a:pt x="36" y="27"/>
                    </a:lnTo>
                    <a:lnTo>
                      <a:pt x="36" y="21"/>
                    </a:lnTo>
                    <a:lnTo>
                      <a:pt x="34" y="14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4" y="5"/>
                    </a:lnTo>
                    <a:lnTo>
                      <a:pt x="21" y="3"/>
                    </a:lnTo>
                    <a:close/>
                    <a:moveTo>
                      <a:pt x="23" y="0"/>
                    </a:moveTo>
                    <a:lnTo>
                      <a:pt x="29" y="1"/>
                    </a:lnTo>
                    <a:lnTo>
                      <a:pt x="34" y="5"/>
                    </a:lnTo>
                    <a:lnTo>
                      <a:pt x="39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6" y="24"/>
                    </a:lnTo>
                    <a:lnTo>
                      <a:pt x="44" y="31"/>
                    </a:lnTo>
                    <a:lnTo>
                      <a:pt x="42" y="36"/>
                    </a:lnTo>
                    <a:lnTo>
                      <a:pt x="39" y="42"/>
                    </a:lnTo>
                    <a:lnTo>
                      <a:pt x="34" y="45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0" y="45"/>
                    </a:lnTo>
                    <a:lnTo>
                      <a:pt x="7" y="40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3"/>
                    </a:lnTo>
                    <a:lnTo>
                      <a:pt x="8" y="8"/>
                    </a:lnTo>
                    <a:lnTo>
                      <a:pt x="11" y="3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230"/>
              <p:cNvSpPr>
                <a:spLocks/>
              </p:cNvSpPr>
              <p:nvPr/>
            </p:nvSpPr>
            <p:spPr bwMode="auto">
              <a:xfrm>
                <a:off x="3956049" y="5138737"/>
                <a:ext cx="123825" cy="777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8"/>
                  </a:cxn>
                  <a:cxn ang="0">
                    <a:pos x="21" y="5"/>
                  </a:cxn>
                  <a:cxn ang="0">
                    <a:pos x="31" y="0"/>
                  </a:cxn>
                  <a:cxn ang="0">
                    <a:pos x="39" y="3"/>
                  </a:cxn>
                  <a:cxn ang="0">
                    <a:pos x="42" y="11"/>
                  </a:cxn>
                  <a:cxn ang="0">
                    <a:pos x="52" y="3"/>
                  </a:cxn>
                  <a:cxn ang="0">
                    <a:pos x="58" y="0"/>
                  </a:cxn>
                  <a:cxn ang="0">
                    <a:pos x="65" y="3"/>
                  </a:cxn>
                  <a:cxn ang="0">
                    <a:pos x="70" y="8"/>
                  </a:cxn>
                  <a:cxn ang="0">
                    <a:pos x="71" y="18"/>
                  </a:cxn>
                  <a:cxn ang="0">
                    <a:pos x="71" y="40"/>
                  </a:cxn>
                  <a:cxn ang="0">
                    <a:pos x="73" y="45"/>
                  </a:cxn>
                  <a:cxn ang="0">
                    <a:pos x="78" y="47"/>
                  </a:cxn>
                  <a:cxn ang="0">
                    <a:pos x="55" y="49"/>
                  </a:cxn>
                  <a:cxn ang="0">
                    <a:pos x="57" y="47"/>
                  </a:cxn>
                  <a:cxn ang="0">
                    <a:pos x="60" y="45"/>
                  </a:cxn>
                  <a:cxn ang="0">
                    <a:pos x="61" y="42"/>
                  </a:cxn>
                  <a:cxn ang="0">
                    <a:pos x="61" y="37"/>
                  </a:cxn>
                  <a:cxn ang="0">
                    <a:pos x="61" y="13"/>
                  </a:cxn>
                  <a:cxn ang="0">
                    <a:pos x="58" y="8"/>
                  </a:cxn>
                  <a:cxn ang="0">
                    <a:pos x="48" y="8"/>
                  </a:cxn>
                  <a:cxn ang="0">
                    <a:pos x="44" y="13"/>
                  </a:cxn>
                  <a:cxn ang="0">
                    <a:pos x="42" y="37"/>
                  </a:cxn>
                  <a:cxn ang="0">
                    <a:pos x="44" y="44"/>
                  </a:cxn>
                  <a:cxn ang="0">
                    <a:pos x="47" y="47"/>
                  </a:cxn>
                  <a:cxn ang="0">
                    <a:pos x="48" y="49"/>
                  </a:cxn>
                  <a:cxn ang="0">
                    <a:pos x="27" y="47"/>
                  </a:cxn>
                  <a:cxn ang="0">
                    <a:pos x="32" y="45"/>
                  </a:cxn>
                  <a:cxn ang="0">
                    <a:pos x="34" y="42"/>
                  </a:cxn>
                  <a:cxn ang="0">
                    <a:pos x="34" y="37"/>
                  </a:cxn>
                  <a:cxn ang="0">
                    <a:pos x="34" y="13"/>
                  </a:cxn>
                  <a:cxn ang="0">
                    <a:pos x="31" y="8"/>
                  </a:cxn>
                  <a:cxn ang="0">
                    <a:pos x="21" y="8"/>
                  </a:cxn>
                  <a:cxn ang="0">
                    <a:pos x="14" y="13"/>
                  </a:cxn>
                  <a:cxn ang="0">
                    <a:pos x="14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0" y="49"/>
                  </a:cxn>
                  <a:cxn ang="0">
                    <a:pos x="1" y="47"/>
                  </a:cxn>
                  <a:cxn ang="0">
                    <a:pos x="6" y="44"/>
                  </a:cxn>
                  <a:cxn ang="0">
                    <a:pos x="6" y="37"/>
                  </a:cxn>
                  <a:cxn ang="0">
                    <a:pos x="6" y="13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13" y="0"/>
                  </a:cxn>
                </a:cxnLst>
                <a:rect l="0" t="0" r="r" b="b"/>
                <a:pathLst>
                  <a:path w="78" h="49">
                    <a:moveTo>
                      <a:pt x="13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39" y="3"/>
                    </a:lnTo>
                    <a:lnTo>
                      <a:pt x="40" y="6"/>
                    </a:lnTo>
                    <a:lnTo>
                      <a:pt x="42" y="11"/>
                    </a:lnTo>
                    <a:lnTo>
                      <a:pt x="47" y="5"/>
                    </a:lnTo>
                    <a:lnTo>
                      <a:pt x="52" y="3"/>
                    </a:lnTo>
                    <a:lnTo>
                      <a:pt x="55" y="1"/>
                    </a:lnTo>
                    <a:lnTo>
                      <a:pt x="58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8" y="5"/>
                    </a:lnTo>
                    <a:lnTo>
                      <a:pt x="70" y="8"/>
                    </a:lnTo>
                    <a:lnTo>
                      <a:pt x="71" y="13"/>
                    </a:lnTo>
                    <a:lnTo>
                      <a:pt x="71" y="18"/>
                    </a:lnTo>
                    <a:lnTo>
                      <a:pt x="71" y="37"/>
                    </a:lnTo>
                    <a:lnTo>
                      <a:pt x="71" y="40"/>
                    </a:lnTo>
                    <a:lnTo>
                      <a:pt x="71" y="44"/>
                    </a:lnTo>
                    <a:lnTo>
                      <a:pt x="73" y="45"/>
                    </a:lnTo>
                    <a:lnTo>
                      <a:pt x="75" y="47"/>
                    </a:lnTo>
                    <a:lnTo>
                      <a:pt x="78" y="47"/>
                    </a:lnTo>
                    <a:lnTo>
                      <a:pt x="78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60" y="45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40"/>
                    </a:lnTo>
                    <a:lnTo>
                      <a:pt x="61" y="37"/>
                    </a:lnTo>
                    <a:lnTo>
                      <a:pt x="61" y="18"/>
                    </a:lnTo>
                    <a:lnTo>
                      <a:pt x="61" y="13"/>
                    </a:lnTo>
                    <a:lnTo>
                      <a:pt x="61" y="10"/>
                    </a:lnTo>
                    <a:lnTo>
                      <a:pt x="58" y="8"/>
                    </a:lnTo>
                    <a:lnTo>
                      <a:pt x="55" y="6"/>
                    </a:lnTo>
                    <a:lnTo>
                      <a:pt x="48" y="8"/>
                    </a:lnTo>
                    <a:lnTo>
                      <a:pt x="47" y="10"/>
                    </a:lnTo>
                    <a:lnTo>
                      <a:pt x="44" y="13"/>
                    </a:lnTo>
                    <a:lnTo>
                      <a:pt x="42" y="14"/>
                    </a:lnTo>
                    <a:lnTo>
                      <a:pt x="42" y="37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5" y="45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48" y="49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31" y="47"/>
                    </a:lnTo>
                    <a:lnTo>
                      <a:pt x="32" y="45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2" y="10"/>
                    </a:lnTo>
                    <a:lnTo>
                      <a:pt x="31" y="8"/>
                    </a:lnTo>
                    <a:lnTo>
                      <a:pt x="26" y="6"/>
                    </a:lnTo>
                    <a:lnTo>
                      <a:pt x="21" y="8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4" y="37"/>
                    </a:lnTo>
                    <a:lnTo>
                      <a:pt x="14" y="42"/>
                    </a:lnTo>
                    <a:lnTo>
                      <a:pt x="16" y="44"/>
                    </a:lnTo>
                    <a:lnTo>
                      <a:pt x="17" y="45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1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5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231"/>
              <p:cNvSpPr>
                <a:spLocks noEditPoints="1"/>
              </p:cNvSpPr>
              <p:nvPr/>
            </p:nvSpPr>
            <p:spPr bwMode="auto">
              <a:xfrm>
                <a:off x="4079874" y="5138737"/>
                <a:ext cx="79375" cy="112713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18" y="14"/>
                  </a:cxn>
                  <a:cxn ang="0">
                    <a:pos x="18" y="36"/>
                  </a:cxn>
                  <a:cxn ang="0">
                    <a:pos x="19" y="40"/>
                  </a:cxn>
                  <a:cxn ang="0">
                    <a:pos x="24" y="45"/>
                  </a:cxn>
                  <a:cxn ang="0">
                    <a:pos x="34" y="45"/>
                  </a:cxn>
                  <a:cxn ang="0">
                    <a:pos x="39" y="39"/>
                  </a:cxn>
                  <a:cxn ang="0">
                    <a:pos x="42" y="27"/>
                  </a:cxn>
                  <a:cxn ang="0">
                    <a:pos x="39" y="16"/>
                  </a:cxn>
                  <a:cxn ang="0">
                    <a:pos x="32" y="10"/>
                  </a:cxn>
                  <a:cxn ang="0">
                    <a:pos x="16" y="0"/>
                  </a:cxn>
                  <a:cxn ang="0">
                    <a:pos x="18" y="11"/>
                  </a:cxn>
                  <a:cxn ang="0">
                    <a:pos x="24" y="3"/>
                  </a:cxn>
                  <a:cxn ang="0">
                    <a:pos x="32" y="0"/>
                  </a:cxn>
                  <a:cxn ang="0">
                    <a:pos x="41" y="3"/>
                  </a:cxn>
                  <a:cxn ang="0">
                    <a:pos x="47" y="11"/>
                  </a:cxn>
                  <a:cxn ang="0">
                    <a:pos x="50" y="23"/>
                  </a:cxn>
                  <a:cxn ang="0">
                    <a:pos x="47" y="37"/>
                  </a:cxn>
                  <a:cxn ang="0">
                    <a:pos x="39" y="47"/>
                  </a:cxn>
                  <a:cxn ang="0">
                    <a:pos x="29" y="49"/>
                  </a:cxn>
                  <a:cxn ang="0">
                    <a:pos x="23" y="49"/>
                  </a:cxn>
                  <a:cxn ang="0">
                    <a:pos x="18" y="45"/>
                  </a:cxn>
                  <a:cxn ang="0">
                    <a:pos x="18" y="63"/>
                  </a:cxn>
                  <a:cxn ang="0">
                    <a:pos x="19" y="68"/>
                  </a:cxn>
                  <a:cxn ang="0">
                    <a:pos x="24" y="70"/>
                  </a:cxn>
                  <a:cxn ang="0">
                    <a:pos x="0" y="71"/>
                  </a:cxn>
                  <a:cxn ang="0">
                    <a:pos x="1" y="70"/>
                  </a:cxn>
                  <a:cxn ang="0">
                    <a:pos x="6" y="68"/>
                  </a:cxn>
                  <a:cxn ang="0">
                    <a:pos x="10" y="65"/>
                  </a:cxn>
                  <a:cxn ang="0">
                    <a:pos x="10" y="14"/>
                  </a:cxn>
                  <a:cxn ang="0">
                    <a:pos x="8" y="8"/>
                  </a:cxn>
                  <a:cxn ang="0">
                    <a:pos x="6" y="6"/>
                  </a:cxn>
                  <a:cxn ang="0">
                    <a:pos x="3" y="6"/>
                  </a:cxn>
                </a:cxnLst>
                <a:rect l="0" t="0" r="r" b="b"/>
                <a:pathLst>
                  <a:path w="50" h="71">
                    <a:moveTo>
                      <a:pt x="29" y="8"/>
                    </a:moveTo>
                    <a:lnTo>
                      <a:pt x="24" y="10"/>
                    </a:lnTo>
                    <a:lnTo>
                      <a:pt x="21" y="11"/>
                    </a:lnTo>
                    <a:lnTo>
                      <a:pt x="18" y="14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19" y="40"/>
                    </a:lnTo>
                    <a:lnTo>
                      <a:pt x="21" y="44"/>
                    </a:lnTo>
                    <a:lnTo>
                      <a:pt x="24" y="45"/>
                    </a:lnTo>
                    <a:lnTo>
                      <a:pt x="29" y="45"/>
                    </a:lnTo>
                    <a:lnTo>
                      <a:pt x="34" y="45"/>
                    </a:lnTo>
                    <a:lnTo>
                      <a:pt x="37" y="42"/>
                    </a:lnTo>
                    <a:lnTo>
                      <a:pt x="39" y="39"/>
                    </a:lnTo>
                    <a:lnTo>
                      <a:pt x="41" y="34"/>
                    </a:lnTo>
                    <a:lnTo>
                      <a:pt x="42" y="27"/>
                    </a:lnTo>
                    <a:lnTo>
                      <a:pt x="41" y="21"/>
                    </a:lnTo>
                    <a:lnTo>
                      <a:pt x="39" y="16"/>
                    </a:lnTo>
                    <a:lnTo>
                      <a:pt x="37" y="11"/>
                    </a:lnTo>
                    <a:lnTo>
                      <a:pt x="32" y="10"/>
                    </a:lnTo>
                    <a:lnTo>
                      <a:pt x="29" y="8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18" y="11"/>
                    </a:lnTo>
                    <a:lnTo>
                      <a:pt x="21" y="6"/>
                    </a:lnTo>
                    <a:lnTo>
                      <a:pt x="24" y="3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7" y="1"/>
                    </a:lnTo>
                    <a:lnTo>
                      <a:pt x="41" y="3"/>
                    </a:lnTo>
                    <a:lnTo>
                      <a:pt x="44" y="6"/>
                    </a:lnTo>
                    <a:lnTo>
                      <a:pt x="47" y="11"/>
                    </a:lnTo>
                    <a:lnTo>
                      <a:pt x="49" y="16"/>
                    </a:lnTo>
                    <a:lnTo>
                      <a:pt x="50" y="23"/>
                    </a:lnTo>
                    <a:lnTo>
                      <a:pt x="49" y="31"/>
                    </a:lnTo>
                    <a:lnTo>
                      <a:pt x="47" y="37"/>
                    </a:lnTo>
                    <a:lnTo>
                      <a:pt x="44" y="42"/>
                    </a:lnTo>
                    <a:lnTo>
                      <a:pt x="39" y="47"/>
                    </a:lnTo>
                    <a:lnTo>
                      <a:pt x="34" y="49"/>
                    </a:lnTo>
                    <a:lnTo>
                      <a:pt x="29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19" y="47"/>
                    </a:lnTo>
                    <a:lnTo>
                      <a:pt x="18" y="45"/>
                    </a:lnTo>
                    <a:lnTo>
                      <a:pt x="18" y="60"/>
                    </a:lnTo>
                    <a:lnTo>
                      <a:pt x="18" y="63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21" y="70"/>
                    </a:lnTo>
                    <a:lnTo>
                      <a:pt x="24" y="70"/>
                    </a:lnTo>
                    <a:lnTo>
                      <a:pt x="24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5" y="70"/>
                    </a:lnTo>
                    <a:lnTo>
                      <a:pt x="6" y="68"/>
                    </a:lnTo>
                    <a:lnTo>
                      <a:pt x="8" y="67"/>
                    </a:lnTo>
                    <a:lnTo>
                      <a:pt x="10" y="65"/>
                    </a:lnTo>
                    <a:lnTo>
                      <a:pt x="10" y="60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232"/>
              <p:cNvSpPr>
                <a:spLocks/>
              </p:cNvSpPr>
              <p:nvPr/>
            </p:nvSpPr>
            <p:spPr bwMode="auto">
              <a:xfrm>
                <a:off x="4165599" y="5138737"/>
                <a:ext cx="53975" cy="777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0"/>
                  </a:cxn>
                  <a:cxn ang="0">
                    <a:pos x="16" y="13"/>
                  </a:cxn>
                  <a:cxn ang="0">
                    <a:pos x="19" y="6"/>
                  </a:cxn>
                  <a:cxn ang="0">
                    <a:pos x="24" y="1"/>
                  </a:cxn>
                  <a:cxn ang="0">
                    <a:pos x="27" y="0"/>
                  </a:cxn>
                  <a:cxn ang="0">
                    <a:pos x="31" y="1"/>
                  </a:cxn>
                  <a:cxn ang="0">
                    <a:pos x="32" y="3"/>
                  </a:cxn>
                  <a:cxn ang="0">
                    <a:pos x="34" y="5"/>
                  </a:cxn>
                  <a:cxn ang="0">
                    <a:pos x="34" y="6"/>
                  </a:cxn>
                  <a:cxn ang="0">
                    <a:pos x="34" y="10"/>
                  </a:cxn>
                  <a:cxn ang="0">
                    <a:pos x="32" y="11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7" y="11"/>
                  </a:cxn>
                  <a:cxn ang="0">
                    <a:pos x="26" y="10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21" y="10"/>
                  </a:cxn>
                  <a:cxn ang="0">
                    <a:pos x="17" y="13"/>
                  </a:cxn>
                  <a:cxn ang="0">
                    <a:pos x="16" y="16"/>
                  </a:cxn>
                  <a:cxn ang="0">
                    <a:pos x="16" y="37"/>
                  </a:cxn>
                  <a:cxn ang="0">
                    <a:pos x="16" y="40"/>
                  </a:cxn>
                  <a:cxn ang="0">
                    <a:pos x="16" y="44"/>
                  </a:cxn>
                  <a:cxn ang="0">
                    <a:pos x="19" y="45"/>
                  </a:cxn>
                  <a:cxn ang="0">
                    <a:pos x="21" y="47"/>
                  </a:cxn>
                  <a:cxn ang="0">
                    <a:pos x="24" y="47"/>
                  </a:cxn>
                  <a:cxn ang="0">
                    <a:pos x="24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4" y="45"/>
                  </a:cxn>
                  <a:cxn ang="0">
                    <a:pos x="6" y="44"/>
                  </a:cxn>
                  <a:cxn ang="0">
                    <a:pos x="6" y="42"/>
                  </a:cxn>
                  <a:cxn ang="0">
                    <a:pos x="6" y="40"/>
                  </a:cxn>
                  <a:cxn ang="0">
                    <a:pos x="6" y="37"/>
                  </a:cxn>
                  <a:cxn ang="0">
                    <a:pos x="6" y="19"/>
                  </a:cxn>
                  <a:cxn ang="0">
                    <a:pos x="6" y="14"/>
                  </a:cxn>
                  <a:cxn ang="0">
                    <a:pos x="6" y="11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14" y="0"/>
                  </a:cxn>
                </a:cxnLst>
                <a:rect l="0" t="0" r="r" b="b"/>
                <a:pathLst>
                  <a:path w="34" h="49">
                    <a:moveTo>
                      <a:pt x="14" y="0"/>
                    </a:moveTo>
                    <a:lnTo>
                      <a:pt x="16" y="0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2" y="3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1" y="10"/>
                    </a:lnTo>
                    <a:lnTo>
                      <a:pt x="17" y="13"/>
                    </a:lnTo>
                    <a:lnTo>
                      <a:pt x="16" y="16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9" y="45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4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233"/>
              <p:cNvSpPr>
                <a:spLocks noEditPoints="1"/>
              </p:cNvSpPr>
              <p:nvPr/>
            </p:nvSpPr>
            <p:spPr bwMode="auto">
              <a:xfrm>
                <a:off x="4224337" y="5138737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28" y="16"/>
                  </a:cxn>
                  <a:cxn ang="0">
                    <a:pos x="28" y="11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1"/>
                  </a:cxn>
                  <a:cxn ang="0">
                    <a:pos x="31" y="3"/>
                  </a:cxn>
                  <a:cxn ang="0">
                    <a:pos x="34" y="5"/>
                  </a:cxn>
                  <a:cxn ang="0">
                    <a:pos x="38" y="10"/>
                  </a:cxn>
                  <a:cxn ang="0">
                    <a:pos x="39" y="13"/>
                  </a:cxn>
                  <a:cxn ang="0">
                    <a:pos x="39" y="19"/>
                  </a:cxn>
                  <a:cxn ang="0">
                    <a:pos x="8" y="19"/>
                  </a:cxn>
                  <a:cxn ang="0">
                    <a:pos x="8" y="26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6" y="37"/>
                  </a:cxn>
                  <a:cxn ang="0">
                    <a:pos x="20" y="40"/>
                  </a:cxn>
                  <a:cxn ang="0">
                    <a:pos x="24" y="40"/>
                  </a:cxn>
                  <a:cxn ang="0">
                    <a:pos x="29" y="40"/>
                  </a:cxn>
                  <a:cxn ang="0">
                    <a:pos x="33" y="39"/>
                  </a:cxn>
                  <a:cxn ang="0">
                    <a:pos x="36" y="36"/>
                  </a:cxn>
                  <a:cxn ang="0">
                    <a:pos x="38" y="29"/>
                  </a:cxn>
                  <a:cxn ang="0">
                    <a:pos x="39" y="31"/>
                  </a:cxn>
                  <a:cxn ang="0">
                    <a:pos x="38" y="37"/>
                  </a:cxn>
                  <a:cxn ang="0">
                    <a:pos x="33" y="44"/>
                  </a:cxn>
                  <a:cxn ang="0">
                    <a:pos x="29" y="47"/>
                  </a:cxn>
                  <a:cxn ang="0">
                    <a:pos x="24" y="49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0" y="47"/>
                  </a:cxn>
                  <a:cxn ang="0">
                    <a:pos x="7" y="42"/>
                  </a:cxn>
                  <a:cxn ang="0">
                    <a:pos x="3" y="37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3" y="11"/>
                  </a:cxn>
                  <a:cxn ang="0">
                    <a:pos x="7" y="6"/>
                  </a:cxn>
                  <a:cxn ang="0">
                    <a:pos x="10" y="3"/>
                  </a:cxn>
                  <a:cxn ang="0">
                    <a:pos x="16" y="1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3"/>
                    </a:moveTo>
                    <a:lnTo>
                      <a:pt x="15" y="5"/>
                    </a:lnTo>
                    <a:lnTo>
                      <a:pt x="11" y="6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28" y="16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1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8" y="10"/>
                    </a:lnTo>
                    <a:lnTo>
                      <a:pt x="39" y="13"/>
                    </a:lnTo>
                    <a:lnTo>
                      <a:pt x="39" y="19"/>
                    </a:lnTo>
                    <a:lnTo>
                      <a:pt x="8" y="19"/>
                    </a:lnTo>
                    <a:lnTo>
                      <a:pt x="8" y="26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9" y="40"/>
                    </a:lnTo>
                    <a:lnTo>
                      <a:pt x="33" y="39"/>
                    </a:lnTo>
                    <a:lnTo>
                      <a:pt x="36" y="36"/>
                    </a:lnTo>
                    <a:lnTo>
                      <a:pt x="38" y="29"/>
                    </a:lnTo>
                    <a:lnTo>
                      <a:pt x="39" y="31"/>
                    </a:lnTo>
                    <a:lnTo>
                      <a:pt x="38" y="37"/>
                    </a:lnTo>
                    <a:lnTo>
                      <a:pt x="33" y="44"/>
                    </a:lnTo>
                    <a:lnTo>
                      <a:pt x="29" y="47"/>
                    </a:lnTo>
                    <a:lnTo>
                      <a:pt x="24" y="49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0" y="47"/>
                    </a:lnTo>
                    <a:lnTo>
                      <a:pt x="7" y="4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3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6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234"/>
              <p:cNvSpPr>
                <a:spLocks/>
              </p:cNvSpPr>
              <p:nvPr/>
            </p:nvSpPr>
            <p:spPr bwMode="auto">
              <a:xfrm>
                <a:off x="4302124" y="5138737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16"/>
                  </a:cxn>
                  <a:cxn ang="0">
                    <a:pos x="26" y="16"/>
                  </a:cxn>
                  <a:cxn ang="0">
                    <a:pos x="24" y="10"/>
                  </a:cxn>
                  <a:cxn ang="0">
                    <a:pos x="21" y="6"/>
                  </a:cxn>
                  <a:cxn ang="0">
                    <a:pos x="18" y="5"/>
                  </a:cxn>
                  <a:cxn ang="0">
                    <a:pos x="15" y="3"/>
                  </a:cxn>
                  <a:cxn ang="0">
                    <a:pos x="11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6" y="13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3" y="19"/>
                  </a:cxn>
                  <a:cxn ang="0">
                    <a:pos x="21" y="23"/>
                  </a:cxn>
                  <a:cxn ang="0">
                    <a:pos x="26" y="26"/>
                  </a:cxn>
                  <a:cxn ang="0">
                    <a:pos x="29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6" y="45"/>
                  </a:cxn>
                  <a:cxn ang="0">
                    <a:pos x="21" y="49"/>
                  </a:cxn>
                  <a:cxn ang="0">
                    <a:pos x="15" y="49"/>
                  </a:cxn>
                  <a:cxn ang="0">
                    <a:pos x="11" y="49"/>
                  </a:cxn>
                  <a:cxn ang="0">
                    <a:pos x="5" y="47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3" y="39"/>
                  </a:cxn>
                  <a:cxn ang="0">
                    <a:pos x="6" y="42"/>
                  </a:cxn>
                  <a:cxn ang="0">
                    <a:pos x="11" y="45"/>
                  </a:cxn>
                  <a:cxn ang="0">
                    <a:pos x="15" y="45"/>
                  </a:cxn>
                  <a:cxn ang="0">
                    <a:pos x="18" y="45"/>
                  </a:cxn>
                  <a:cxn ang="0">
                    <a:pos x="21" y="44"/>
                  </a:cxn>
                  <a:cxn ang="0">
                    <a:pos x="23" y="42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1" y="32"/>
                  </a:cxn>
                  <a:cxn ang="0">
                    <a:pos x="18" y="31"/>
                  </a:cxn>
                  <a:cxn ang="0">
                    <a:pos x="11" y="27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8" y="1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8" y="1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1" y="6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3" y="19"/>
                    </a:lnTo>
                    <a:lnTo>
                      <a:pt x="21" y="23"/>
                    </a:lnTo>
                    <a:lnTo>
                      <a:pt x="26" y="26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6" y="45"/>
                    </a:lnTo>
                    <a:lnTo>
                      <a:pt x="21" y="49"/>
                    </a:lnTo>
                    <a:lnTo>
                      <a:pt x="15" y="49"/>
                    </a:lnTo>
                    <a:lnTo>
                      <a:pt x="11" y="49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3" y="39"/>
                    </a:lnTo>
                    <a:lnTo>
                      <a:pt x="6" y="42"/>
                    </a:lnTo>
                    <a:lnTo>
                      <a:pt x="11" y="45"/>
                    </a:lnTo>
                    <a:lnTo>
                      <a:pt x="15" y="45"/>
                    </a:lnTo>
                    <a:lnTo>
                      <a:pt x="18" y="45"/>
                    </a:lnTo>
                    <a:lnTo>
                      <a:pt x="21" y="44"/>
                    </a:lnTo>
                    <a:lnTo>
                      <a:pt x="23" y="42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1" y="32"/>
                    </a:lnTo>
                    <a:lnTo>
                      <a:pt x="18" y="31"/>
                    </a:lnTo>
                    <a:lnTo>
                      <a:pt x="11" y="27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235"/>
              <p:cNvSpPr>
                <a:spLocks/>
              </p:cNvSpPr>
              <p:nvPr/>
            </p:nvSpPr>
            <p:spPr bwMode="auto">
              <a:xfrm>
                <a:off x="4364037" y="5138737"/>
                <a:ext cx="52388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11" y="5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7" y="10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5" y="19"/>
                  </a:cxn>
                  <a:cxn ang="0">
                    <a:pos x="21" y="23"/>
                  </a:cxn>
                  <a:cxn ang="0">
                    <a:pos x="28" y="26"/>
                  </a:cxn>
                  <a:cxn ang="0">
                    <a:pos x="31" y="31"/>
                  </a:cxn>
                  <a:cxn ang="0">
                    <a:pos x="33" y="36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8" y="45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9"/>
                  </a:cxn>
                  <a:cxn ang="0">
                    <a:pos x="7" y="47"/>
                  </a:cxn>
                  <a:cxn ang="0">
                    <a:pos x="3" y="47"/>
                  </a:cxn>
                  <a:cxn ang="0">
                    <a:pos x="3" y="47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3" y="39"/>
                  </a:cxn>
                  <a:cxn ang="0">
                    <a:pos x="7" y="42"/>
                  </a:cxn>
                  <a:cxn ang="0">
                    <a:pos x="11" y="45"/>
                  </a:cxn>
                  <a:cxn ang="0">
                    <a:pos x="16" y="45"/>
                  </a:cxn>
                  <a:cxn ang="0">
                    <a:pos x="20" y="45"/>
                  </a:cxn>
                  <a:cxn ang="0">
                    <a:pos x="23" y="44"/>
                  </a:cxn>
                  <a:cxn ang="0">
                    <a:pos x="24" y="42"/>
                  </a:cxn>
                  <a:cxn ang="0">
                    <a:pos x="24" y="39"/>
                  </a:cxn>
                  <a:cxn ang="0">
                    <a:pos x="24" y="36"/>
                  </a:cxn>
                  <a:cxn ang="0">
                    <a:pos x="23" y="32"/>
                  </a:cxn>
                  <a:cxn ang="0">
                    <a:pos x="18" y="31"/>
                  </a:cxn>
                  <a:cxn ang="0">
                    <a:pos x="13" y="27"/>
                  </a:cxn>
                  <a:cxn ang="0">
                    <a:pos x="7" y="24"/>
                  </a:cxn>
                  <a:cxn ang="0">
                    <a:pos x="3" y="21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10" y="1"/>
                  </a:cxn>
                  <a:cxn ang="0">
                    <a:pos x="15" y="0"/>
                  </a:cxn>
                </a:cxnLst>
                <a:rect l="0" t="0" r="r" b="b"/>
                <a:pathLst>
                  <a:path w="33" h="49">
                    <a:moveTo>
                      <a:pt x="15" y="0"/>
                    </a:moveTo>
                    <a:lnTo>
                      <a:pt x="18" y="1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6" y="10"/>
                    </a:lnTo>
                    <a:lnTo>
                      <a:pt x="23" y="6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5" y="19"/>
                    </a:lnTo>
                    <a:lnTo>
                      <a:pt x="21" y="23"/>
                    </a:lnTo>
                    <a:lnTo>
                      <a:pt x="28" y="26"/>
                    </a:lnTo>
                    <a:lnTo>
                      <a:pt x="31" y="31"/>
                    </a:lnTo>
                    <a:lnTo>
                      <a:pt x="33" y="36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3" y="39"/>
                    </a:lnTo>
                    <a:lnTo>
                      <a:pt x="7" y="42"/>
                    </a:lnTo>
                    <a:lnTo>
                      <a:pt x="11" y="45"/>
                    </a:lnTo>
                    <a:lnTo>
                      <a:pt x="16" y="45"/>
                    </a:lnTo>
                    <a:lnTo>
                      <a:pt x="20" y="45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4" y="36"/>
                    </a:lnTo>
                    <a:lnTo>
                      <a:pt x="23" y="32"/>
                    </a:lnTo>
                    <a:lnTo>
                      <a:pt x="18" y="31"/>
                    </a:lnTo>
                    <a:lnTo>
                      <a:pt x="13" y="27"/>
                    </a:lnTo>
                    <a:lnTo>
                      <a:pt x="7" y="24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236"/>
              <p:cNvSpPr>
                <a:spLocks/>
              </p:cNvSpPr>
              <p:nvPr/>
            </p:nvSpPr>
            <p:spPr bwMode="auto">
              <a:xfrm>
                <a:off x="3767137" y="5307012"/>
                <a:ext cx="63500" cy="11271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2" y="0"/>
                  </a:cxn>
                  <a:cxn ang="0">
                    <a:pos x="37" y="3"/>
                  </a:cxn>
                  <a:cxn ang="0">
                    <a:pos x="40" y="5"/>
                  </a:cxn>
                  <a:cxn ang="0">
                    <a:pos x="40" y="8"/>
                  </a:cxn>
                  <a:cxn ang="0">
                    <a:pos x="39" y="11"/>
                  </a:cxn>
                  <a:cxn ang="0">
                    <a:pos x="37" y="13"/>
                  </a:cxn>
                  <a:cxn ang="0">
                    <a:pos x="34" y="11"/>
                  </a:cxn>
                  <a:cxn ang="0">
                    <a:pos x="32" y="9"/>
                  </a:cxn>
                  <a:cxn ang="0">
                    <a:pos x="31" y="8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4" y="3"/>
                  </a:cxn>
                  <a:cxn ang="0">
                    <a:pos x="22" y="3"/>
                  </a:cxn>
                  <a:cxn ang="0">
                    <a:pos x="19" y="5"/>
                  </a:cxn>
                  <a:cxn ang="0">
                    <a:pos x="19" y="6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8" y="14"/>
                  </a:cxn>
                  <a:cxn ang="0">
                    <a:pos x="18" y="22"/>
                  </a:cxn>
                  <a:cxn ang="0">
                    <a:pos x="18" y="26"/>
                  </a:cxn>
                  <a:cxn ang="0">
                    <a:pos x="29" y="26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18" y="60"/>
                  </a:cxn>
                  <a:cxn ang="0">
                    <a:pos x="18" y="65"/>
                  </a:cxn>
                  <a:cxn ang="0">
                    <a:pos x="18" y="68"/>
                  </a:cxn>
                  <a:cxn ang="0">
                    <a:pos x="21" y="70"/>
                  </a:cxn>
                  <a:cxn ang="0">
                    <a:pos x="24" y="70"/>
                  </a:cxn>
                  <a:cxn ang="0">
                    <a:pos x="27" y="70"/>
                  </a:cxn>
                  <a:cxn ang="0">
                    <a:pos x="27" y="71"/>
                  </a:cxn>
                  <a:cxn ang="0">
                    <a:pos x="0" y="71"/>
                  </a:cxn>
                  <a:cxn ang="0">
                    <a:pos x="0" y="70"/>
                  </a:cxn>
                  <a:cxn ang="0">
                    <a:pos x="1" y="70"/>
                  </a:cxn>
                  <a:cxn ang="0">
                    <a:pos x="6" y="70"/>
                  </a:cxn>
                  <a:cxn ang="0">
                    <a:pos x="6" y="68"/>
                  </a:cxn>
                  <a:cxn ang="0">
                    <a:pos x="8" y="66"/>
                  </a:cxn>
                  <a:cxn ang="0">
                    <a:pos x="8" y="63"/>
                  </a:cxn>
                  <a:cxn ang="0">
                    <a:pos x="8" y="60"/>
                  </a:cxn>
                  <a:cxn ang="0">
                    <a:pos x="8" y="29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8" y="26"/>
                  </a:cxn>
                  <a:cxn ang="0">
                    <a:pos x="8" y="22"/>
                  </a:cxn>
                  <a:cxn ang="0">
                    <a:pos x="9" y="16"/>
                  </a:cxn>
                  <a:cxn ang="0">
                    <a:pos x="11" y="9"/>
                  </a:cxn>
                  <a:cxn ang="0">
                    <a:pos x="13" y="6"/>
                  </a:cxn>
                  <a:cxn ang="0">
                    <a:pos x="18" y="3"/>
                  </a:cxn>
                  <a:cxn ang="0">
                    <a:pos x="22" y="0"/>
                  </a:cxn>
                  <a:cxn ang="0">
                    <a:pos x="27" y="0"/>
                  </a:cxn>
                </a:cxnLst>
                <a:rect l="0" t="0" r="r" b="b"/>
                <a:pathLst>
                  <a:path w="40" h="71">
                    <a:moveTo>
                      <a:pt x="27" y="0"/>
                    </a:moveTo>
                    <a:lnTo>
                      <a:pt x="32" y="0"/>
                    </a:lnTo>
                    <a:lnTo>
                      <a:pt x="37" y="3"/>
                    </a:lnTo>
                    <a:lnTo>
                      <a:pt x="40" y="5"/>
                    </a:lnTo>
                    <a:lnTo>
                      <a:pt x="40" y="8"/>
                    </a:lnTo>
                    <a:lnTo>
                      <a:pt x="39" y="11"/>
                    </a:lnTo>
                    <a:lnTo>
                      <a:pt x="37" y="13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8" y="22"/>
                    </a:lnTo>
                    <a:lnTo>
                      <a:pt x="18" y="26"/>
                    </a:lnTo>
                    <a:lnTo>
                      <a:pt x="29" y="26"/>
                    </a:lnTo>
                    <a:lnTo>
                      <a:pt x="29" y="29"/>
                    </a:lnTo>
                    <a:lnTo>
                      <a:pt x="18" y="29"/>
                    </a:lnTo>
                    <a:lnTo>
                      <a:pt x="18" y="60"/>
                    </a:lnTo>
                    <a:lnTo>
                      <a:pt x="18" y="65"/>
                    </a:lnTo>
                    <a:lnTo>
                      <a:pt x="18" y="68"/>
                    </a:lnTo>
                    <a:lnTo>
                      <a:pt x="21" y="70"/>
                    </a:lnTo>
                    <a:lnTo>
                      <a:pt x="24" y="70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8" y="66"/>
                    </a:lnTo>
                    <a:lnTo>
                      <a:pt x="8" y="63"/>
                    </a:lnTo>
                    <a:lnTo>
                      <a:pt x="8" y="60"/>
                    </a:lnTo>
                    <a:lnTo>
                      <a:pt x="8" y="29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8" y="22"/>
                    </a:lnTo>
                    <a:lnTo>
                      <a:pt x="9" y="16"/>
                    </a:lnTo>
                    <a:lnTo>
                      <a:pt x="11" y="9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2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237"/>
              <p:cNvSpPr>
                <a:spLocks noEditPoints="1"/>
              </p:cNvSpPr>
              <p:nvPr/>
            </p:nvSpPr>
            <p:spPr bwMode="auto">
              <a:xfrm>
                <a:off x="3821112" y="5345112"/>
                <a:ext cx="58738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3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28" y="15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2" y="5"/>
                  </a:cxn>
                  <a:cxn ang="0">
                    <a:pos x="36" y="8"/>
                  </a:cxn>
                  <a:cxn ang="0">
                    <a:pos x="37" y="13"/>
                  </a:cxn>
                  <a:cxn ang="0">
                    <a:pos x="37" y="18"/>
                  </a:cxn>
                  <a:cxn ang="0">
                    <a:pos x="6" y="18"/>
                  </a:cxn>
                  <a:cxn ang="0">
                    <a:pos x="8" y="25"/>
                  </a:cxn>
                  <a:cxn ang="0">
                    <a:pos x="10" y="29"/>
                  </a:cxn>
                  <a:cxn ang="0">
                    <a:pos x="11" y="34"/>
                  </a:cxn>
                  <a:cxn ang="0">
                    <a:pos x="14" y="38"/>
                  </a:cxn>
                  <a:cxn ang="0">
                    <a:pos x="19" y="39"/>
                  </a:cxn>
                  <a:cxn ang="0">
                    <a:pos x="23" y="41"/>
                  </a:cxn>
                  <a:cxn ang="0">
                    <a:pos x="28" y="39"/>
                  </a:cxn>
                  <a:cxn ang="0">
                    <a:pos x="31" y="38"/>
                  </a:cxn>
                  <a:cxn ang="0">
                    <a:pos x="34" y="34"/>
                  </a:cxn>
                  <a:cxn ang="0">
                    <a:pos x="37" y="29"/>
                  </a:cxn>
                  <a:cxn ang="0">
                    <a:pos x="37" y="29"/>
                  </a:cxn>
                  <a:cxn ang="0">
                    <a:pos x="36" y="38"/>
                  </a:cxn>
                  <a:cxn ang="0">
                    <a:pos x="32" y="42"/>
                  </a:cxn>
                  <a:cxn ang="0">
                    <a:pos x="28" y="46"/>
                  </a:cxn>
                  <a:cxn ang="0">
                    <a:pos x="24" y="47"/>
                  </a:cxn>
                  <a:cxn ang="0">
                    <a:pos x="19" y="49"/>
                  </a:cxn>
                  <a:cxn ang="0">
                    <a:pos x="14" y="47"/>
                  </a:cxn>
                  <a:cxn ang="0">
                    <a:pos x="10" y="46"/>
                  </a:cxn>
                  <a:cxn ang="0">
                    <a:pos x="5" y="42"/>
                  </a:cxn>
                  <a:cxn ang="0">
                    <a:pos x="1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7"/>
                  </a:cxn>
                  <a:cxn ang="0">
                    <a:pos x="10" y="3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7" h="49">
                    <a:moveTo>
                      <a:pt x="18" y="3"/>
                    </a:moveTo>
                    <a:lnTo>
                      <a:pt x="14" y="3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19" y="3"/>
                    </a:lnTo>
                    <a:lnTo>
                      <a:pt x="18" y="3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7" y="13"/>
                    </a:lnTo>
                    <a:lnTo>
                      <a:pt x="37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29"/>
                    </a:lnTo>
                    <a:lnTo>
                      <a:pt x="11" y="34"/>
                    </a:lnTo>
                    <a:lnTo>
                      <a:pt x="14" y="38"/>
                    </a:lnTo>
                    <a:lnTo>
                      <a:pt x="19" y="39"/>
                    </a:lnTo>
                    <a:lnTo>
                      <a:pt x="23" y="41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6" y="38"/>
                    </a:lnTo>
                    <a:lnTo>
                      <a:pt x="32" y="42"/>
                    </a:lnTo>
                    <a:lnTo>
                      <a:pt x="28" y="46"/>
                    </a:lnTo>
                    <a:lnTo>
                      <a:pt x="24" y="47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10" y="46"/>
                    </a:lnTo>
                    <a:lnTo>
                      <a:pt x="5" y="42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7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238"/>
              <p:cNvSpPr>
                <a:spLocks noEditPoints="1"/>
              </p:cNvSpPr>
              <p:nvPr/>
            </p:nvSpPr>
            <p:spPr bwMode="auto">
              <a:xfrm>
                <a:off x="3892549" y="5345112"/>
                <a:ext cx="68263" cy="77788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17" y="25"/>
                  </a:cxn>
                  <a:cxn ang="0">
                    <a:pos x="10" y="29"/>
                  </a:cxn>
                  <a:cxn ang="0">
                    <a:pos x="9" y="34"/>
                  </a:cxn>
                  <a:cxn ang="0">
                    <a:pos x="12" y="39"/>
                  </a:cxn>
                  <a:cxn ang="0">
                    <a:pos x="17" y="42"/>
                  </a:cxn>
                  <a:cxn ang="0">
                    <a:pos x="23" y="41"/>
                  </a:cxn>
                  <a:cxn ang="0">
                    <a:pos x="27" y="21"/>
                  </a:cxn>
                  <a:cxn ang="0">
                    <a:pos x="25" y="0"/>
                  </a:cxn>
                  <a:cxn ang="0">
                    <a:pos x="33" y="3"/>
                  </a:cxn>
                  <a:cxn ang="0">
                    <a:pos x="35" y="10"/>
                  </a:cxn>
                  <a:cxn ang="0">
                    <a:pos x="35" y="31"/>
                  </a:cxn>
                  <a:cxn ang="0">
                    <a:pos x="35" y="39"/>
                  </a:cxn>
                  <a:cxn ang="0">
                    <a:pos x="38" y="42"/>
                  </a:cxn>
                  <a:cxn ang="0">
                    <a:pos x="40" y="41"/>
                  </a:cxn>
                  <a:cxn ang="0">
                    <a:pos x="43" y="41"/>
                  </a:cxn>
                  <a:cxn ang="0">
                    <a:pos x="35" y="47"/>
                  </a:cxn>
                  <a:cxn ang="0">
                    <a:pos x="30" y="49"/>
                  </a:cxn>
                  <a:cxn ang="0">
                    <a:pos x="27" y="44"/>
                  </a:cxn>
                  <a:cxn ang="0">
                    <a:pos x="22" y="44"/>
                  </a:cxn>
                  <a:cxn ang="0">
                    <a:pos x="17" y="47"/>
                  </a:cxn>
                  <a:cxn ang="0">
                    <a:pos x="12" y="49"/>
                  </a:cxn>
                  <a:cxn ang="0">
                    <a:pos x="4" y="46"/>
                  </a:cxn>
                  <a:cxn ang="0">
                    <a:pos x="0" y="38"/>
                  </a:cxn>
                  <a:cxn ang="0">
                    <a:pos x="2" y="31"/>
                  </a:cxn>
                  <a:cxn ang="0">
                    <a:pos x="9" y="25"/>
                  </a:cxn>
                  <a:cxn ang="0">
                    <a:pos x="20" y="20"/>
                  </a:cxn>
                  <a:cxn ang="0">
                    <a:pos x="27" y="15"/>
                  </a:cxn>
                  <a:cxn ang="0">
                    <a:pos x="25" y="8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12" y="7"/>
                  </a:cxn>
                  <a:cxn ang="0">
                    <a:pos x="12" y="11"/>
                  </a:cxn>
                  <a:cxn ang="0">
                    <a:pos x="10" y="16"/>
                  </a:cxn>
                  <a:cxn ang="0">
                    <a:pos x="7" y="18"/>
                  </a:cxn>
                  <a:cxn ang="0">
                    <a:pos x="4" y="16"/>
                  </a:cxn>
                  <a:cxn ang="0">
                    <a:pos x="2" y="11"/>
                  </a:cxn>
                  <a:cxn ang="0">
                    <a:pos x="7" y="3"/>
                  </a:cxn>
                  <a:cxn ang="0">
                    <a:pos x="15" y="0"/>
                  </a:cxn>
                </a:cxnLst>
                <a:rect l="0" t="0" r="r" b="b"/>
                <a:pathLst>
                  <a:path w="43" h="49">
                    <a:moveTo>
                      <a:pt x="27" y="21"/>
                    </a:moveTo>
                    <a:lnTo>
                      <a:pt x="22" y="23"/>
                    </a:lnTo>
                    <a:lnTo>
                      <a:pt x="18" y="23"/>
                    </a:lnTo>
                    <a:lnTo>
                      <a:pt x="17" y="25"/>
                    </a:lnTo>
                    <a:lnTo>
                      <a:pt x="13" y="26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10" y="38"/>
                    </a:lnTo>
                    <a:lnTo>
                      <a:pt x="12" y="39"/>
                    </a:lnTo>
                    <a:lnTo>
                      <a:pt x="13" y="41"/>
                    </a:lnTo>
                    <a:lnTo>
                      <a:pt x="17" y="42"/>
                    </a:lnTo>
                    <a:lnTo>
                      <a:pt x="20" y="41"/>
                    </a:lnTo>
                    <a:lnTo>
                      <a:pt x="23" y="41"/>
                    </a:lnTo>
                    <a:lnTo>
                      <a:pt x="27" y="38"/>
                    </a:lnTo>
                    <a:lnTo>
                      <a:pt x="27" y="21"/>
                    </a:lnTo>
                    <a:close/>
                    <a:moveTo>
                      <a:pt x="20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35" y="31"/>
                    </a:lnTo>
                    <a:lnTo>
                      <a:pt x="35" y="38"/>
                    </a:lnTo>
                    <a:lnTo>
                      <a:pt x="35" y="39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40" y="46"/>
                    </a:lnTo>
                    <a:lnTo>
                      <a:pt x="35" y="47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28" y="47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7" y="47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7" y="47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9" y="25"/>
                    </a:lnTo>
                    <a:lnTo>
                      <a:pt x="13" y="23"/>
                    </a:lnTo>
                    <a:lnTo>
                      <a:pt x="20" y="20"/>
                    </a:lnTo>
                    <a:lnTo>
                      <a:pt x="27" y="18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239"/>
              <p:cNvSpPr>
                <a:spLocks/>
              </p:cNvSpPr>
              <p:nvPr/>
            </p:nvSpPr>
            <p:spPr bwMode="auto">
              <a:xfrm>
                <a:off x="3962399" y="5321299"/>
                <a:ext cx="44450" cy="1016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17" y="17"/>
                  </a:cxn>
                  <a:cxn ang="0">
                    <a:pos x="27" y="17"/>
                  </a:cxn>
                  <a:cxn ang="0">
                    <a:pos x="27" y="20"/>
                  </a:cxn>
                  <a:cxn ang="0">
                    <a:pos x="17" y="20"/>
                  </a:cxn>
                  <a:cxn ang="0">
                    <a:pos x="17" y="49"/>
                  </a:cxn>
                  <a:cxn ang="0">
                    <a:pos x="17" y="53"/>
                  </a:cxn>
                  <a:cxn ang="0">
                    <a:pos x="17" y="56"/>
                  </a:cxn>
                  <a:cxn ang="0">
                    <a:pos x="18" y="57"/>
                  </a:cxn>
                  <a:cxn ang="0">
                    <a:pos x="20" y="57"/>
                  </a:cxn>
                  <a:cxn ang="0">
                    <a:pos x="25" y="56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7" y="57"/>
                  </a:cxn>
                  <a:cxn ang="0">
                    <a:pos x="23" y="61"/>
                  </a:cxn>
                  <a:cxn ang="0">
                    <a:pos x="20" y="62"/>
                  </a:cxn>
                  <a:cxn ang="0">
                    <a:pos x="17" y="64"/>
                  </a:cxn>
                  <a:cxn ang="0">
                    <a:pos x="12" y="62"/>
                  </a:cxn>
                  <a:cxn ang="0">
                    <a:pos x="10" y="61"/>
                  </a:cxn>
                  <a:cxn ang="0">
                    <a:pos x="9" y="59"/>
                  </a:cxn>
                  <a:cxn ang="0">
                    <a:pos x="7" y="56"/>
                  </a:cxn>
                  <a:cxn ang="0">
                    <a:pos x="7" y="51"/>
                  </a:cxn>
                  <a:cxn ang="0">
                    <a:pos x="7" y="20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5" y="13"/>
                  </a:cxn>
                  <a:cxn ang="0">
                    <a:pos x="12" y="9"/>
                  </a:cxn>
                  <a:cxn ang="0">
                    <a:pos x="13" y="5"/>
                  </a:cxn>
                  <a:cxn ang="0">
                    <a:pos x="15" y="0"/>
                  </a:cxn>
                </a:cxnLst>
                <a:rect l="0" t="0" r="r" b="b"/>
                <a:pathLst>
                  <a:path w="28" h="64">
                    <a:moveTo>
                      <a:pt x="15" y="0"/>
                    </a:moveTo>
                    <a:lnTo>
                      <a:pt x="17" y="0"/>
                    </a:lnTo>
                    <a:lnTo>
                      <a:pt x="17" y="17"/>
                    </a:lnTo>
                    <a:lnTo>
                      <a:pt x="27" y="17"/>
                    </a:lnTo>
                    <a:lnTo>
                      <a:pt x="27" y="20"/>
                    </a:lnTo>
                    <a:lnTo>
                      <a:pt x="17" y="20"/>
                    </a:lnTo>
                    <a:lnTo>
                      <a:pt x="17" y="49"/>
                    </a:lnTo>
                    <a:lnTo>
                      <a:pt x="17" y="53"/>
                    </a:lnTo>
                    <a:lnTo>
                      <a:pt x="17" y="56"/>
                    </a:lnTo>
                    <a:lnTo>
                      <a:pt x="18" y="57"/>
                    </a:lnTo>
                    <a:lnTo>
                      <a:pt x="20" y="57"/>
                    </a:lnTo>
                    <a:lnTo>
                      <a:pt x="25" y="56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7" y="57"/>
                    </a:lnTo>
                    <a:lnTo>
                      <a:pt x="23" y="61"/>
                    </a:lnTo>
                    <a:lnTo>
                      <a:pt x="20" y="62"/>
                    </a:lnTo>
                    <a:lnTo>
                      <a:pt x="17" y="64"/>
                    </a:lnTo>
                    <a:lnTo>
                      <a:pt x="12" y="62"/>
                    </a:lnTo>
                    <a:lnTo>
                      <a:pt x="10" y="61"/>
                    </a:lnTo>
                    <a:lnTo>
                      <a:pt x="9" y="59"/>
                    </a:lnTo>
                    <a:lnTo>
                      <a:pt x="7" y="56"/>
                    </a:lnTo>
                    <a:lnTo>
                      <a:pt x="7" y="51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40"/>
              <p:cNvSpPr>
                <a:spLocks/>
              </p:cNvSpPr>
              <p:nvPr/>
            </p:nvSpPr>
            <p:spPr bwMode="auto">
              <a:xfrm>
                <a:off x="4010024" y="5348287"/>
                <a:ext cx="79375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29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8" y="39"/>
                  </a:cxn>
                  <a:cxn ang="0">
                    <a:pos x="19" y="40"/>
                  </a:cxn>
                  <a:cxn ang="0">
                    <a:pos x="23" y="40"/>
                  </a:cxn>
                  <a:cxn ang="0">
                    <a:pos x="26" y="40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4" y="34"/>
                  </a:cxn>
                  <a:cxn ang="0">
                    <a:pos x="34" y="8"/>
                  </a:cxn>
                  <a:cxn ang="0">
                    <a:pos x="34" y="5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44" y="27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44" y="37"/>
                  </a:cxn>
                  <a:cxn ang="0">
                    <a:pos x="44" y="40"/>
                  </a:cxn>
                  <a:cxn ang="0">
                    <a:pos x="45" y="40"/>
                  </a:cxn>
                  <a:cxn ang="0">
                    <a:pos x="49" y="40"/>
                  </a:cxn>
                  <a:cxn ang="0">
                    <a:pos x="50" y="40"/>
                  </a:cxn>
                  <a:cxn ang="0">
                    <a:pos x="37" y="47"/>
                  </a:cxn>
                  <a:cxn ang="0">
                    <a:pos x="34" y="47"/>
                  </a:cxn>
                  <a:cxn ang="0">
                    <a:pos x="34" y="37"/>
                  </a:cxn>
                  <a:cxn ang="0">
                    <a:pos x="31" y="40"/>
                  </a:cxn>
                  <a:cxn ang="0">
                    <a:pos x="27" y="44"/>
                  </a:cxn>
                  <a:cxn ang="0">
                    <a:pos x="26" y="45"/>
                  </a:cxn>
                  <a:cxn ang="0">
                    <a:pos x="23" y="47"/>
                  </a:cxn>
                  <a:cxn ang="0">
                    <a:pos x="19" y="47"/>
                  </a:cxn>
                  <a:cxn ang="0">
                    <a:pos x="14" y="45"/>
                  </a:cxn>
                  <a:cxn ang="0">
                    <a:pos x="11" y="44"/>
                  </a:cxn>
                  <a:cxn ang="0">
                    <a:pos x="10" y="42"/>
                  </a:cxn>
                  <a:cxn ang="0">
                    <a:pos x="8" y="39"/>
                  </a:cxn>
                  <a:cxn ang="0">
                    <a:pos x="6" y="34"/>
                  </a:cxn>
                  <a:cxn ang="0">
                    <a:pos x="6" y="29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47">
                    <a:moveTo>
                      <a:pt x="0" y="0"/>
                    </a:moveTo>
                    <a:lnTo>
                      <a:pt x="14" y="0"/>
                    </a:lnTo>
                    <a:lnTo>
                      <a:pt x="14" y="29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8" y="39"/>
                    </a:lnTo>
                    <a:lnTo>
                      <a:pt x="19" y="40"/>
                    </a:lnTo>
                    <a:lnTo>
                      <a:pt x="23" y="40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4" y="8"/>
                    </a:lnTo>
                    <a:lnTo>
                      <a:pt x="34" y="5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44" y="27"/>
                    </a:lnTo>
                    <a:lnTo>
                      <a:pt x="44" y="32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5" y="40"/>
                    </a:lnTo>
                    <a:lnTo>
                      <a:pt x="49" y="40"/>
                    </a:lnTo>
                    <a:lnTo>
                      <a:pt x="50" y="40"/>
                    </a:lnTo>
                    <a:lnTo>
                      <a:pt x="37" y="47"/>
                    </a:lnTo>
                    <a:lnTo>
                      <a:pt x="34" y="47"/>
                    </a:lnTo>
                    <a:lnTo>
                      <a:pt x="34" y="37"/>
                    </a:lnTo>
                    <a:lnTo>
                      <a:pt x="31" y="40"/>
                    </a:lnTo>
                    <a:lnTo>
                      <a:pt x="27" y="44"/>
                    </a:lnTo>
                    <a:lnTo>
                      <a:pt x="26" y="45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4" y="45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41"/>
              <p:cNvSpPr>
                <a:spLocks/>
              </p:cNvSpPr>
              <p:nvPr/>
            </p:nvSpPr>
            <p:spPr bwMode="auto">
              <a:xfrm>
                <a:off x="4092574" y="5345112"/>
                <a:ext cx="53975" cy="746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19" y="5"/>
                  </a:cxn>
                  <a:cxn ang="0">
                    <a:pos x="23" y="2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1" y="2"/>
                  </a:cxn>
                  <a:cxn ang="0">
                    <a:pos x="33" y="3"/>
                  </a:cxn>
                  <a:cxn ang="0">
                    <a:pos x="34" y="7"/>
                  </a:cxn>
                  <a:cxn ang="0">
                    <a:pos x="33" y="8"/>
                  </a:cxn>
                  <a:cxn ang="0">
                    <a:pos x="33" y="10"/>
                  </a:cxn>
                  <a:cxn ang="0">
                    <a:pos x="31" y="11"/>
                  </a:cxn>
                  <a:cxn ang="0">
                    <a:pos x="29" y="11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3" y="8"/>
                  </a:cxn>
                  <a:cxn ang="0">
                    <a:pos x="23" y="8"/>
                  </a:cxn>
                  <a:cxn ang="0">
                    <a:pos x="19" y="8"/>
                  </a:cxn>
                  <a:cxn ang="0">
                    <a:pos x="18" y="11"/>
                  </a:cxn>
                  <a:cxn ang="0">
                    <a:pos x="15" y="16"/>
                  </a:cxn>
                  <a:cxn ang="0">
                    <a:pos x="15" y="38"/>
                  </a:cxn>
                  <a:cxn ang="0">
                    <a:pos x="15" y="41"/>
                  </a:cxn>
                  <a:cxn ang="0">
                    <a:pos x="16" y="42"/>
                  </a:cxn>
                  <a:cxn ang="0">
                    <a:pos x="18" y="46"/>
                  </a:cxn>
                  <a:cxn ang="0">
                    <a:pos x="21" y="46"/>
                  </a:cxn>
                  <a:cxn ang="0">
                    <a:pos x="24" y="46"/>
                  </a:cxn>
                  <a:cxn ang="0">
                    <a:pos x="24" y="47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6" y="42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4" h="47">
                    <a:moveTo>
                      <a:pt x="13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8" y="11"/>
                    </a:lnTo>
                    <a:lnTo>
                      <a:pt x="15" y="16"/>
                    </a:lnTo>
                    <a:lnTo>
                      <a:pt x="15" y="38"/>
                    </a:lnTo>
                    <a:lnTo>
                      <a:pt x="15" y="41"/>
                    </a:lnTo>
                    <a:lnTo>
                      <a:pt x="16" y="42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42"/>
              <p:cNvSpPr>
                <a:spLocks noEditPoints="1"/>
              </p:cNvSpPr>
              <p:nvPr/>
            </p:nvSpPr>
            <p:spPr bwMode="auto">
              <a:xfrm>
                <a:off x="4151312" y="5345112"/>
                <a:ext cx="60325" cy="777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3" y="3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7" y="15"/>
                  </a:cxn>
                  <a:cxn ang="0">
                    <a:pos x="28" y="15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5" y="7"/>
                  </a:cxn>
                  <a:cxn ang="0">
                    <a:pos x="23" y="5"/>
                  </a:cxn>
                  <a:cxn ang="0">
                    <a:pos x="20" y="3"/>
                  </a:cxn>
                  <a:cxn ang="0">
                    <a:pos x="18" y="3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3" y="5"/>
                  </a:cxn>
                  <a:cxn ang="0">
                    <a:pos x="36" y="8"/>
                  </a:cxn>
                  <a:cxn ang="0">
                    <a:pos x="38" y="13"/>
                  </a:cxn>
                  <a:cxn ang="0">
                    <a:pos x="38" y="18"/>
                  </a:cxn>
                  <a:cxn ang="0">
                    <a:pos x="7" y="18"/>
                  </a:cxn>
                  <a:cxn ang="0">
                    <a:pos x="7" y="25"/>
                  </a:cxn>
                  <a:cxn ang="0">
                    <a:pos x="9" y="29"/>
                  </a:cxn>
                  <a:cxn ang="0">
                    <a:pos x="12" y="34"/>
                  </a:cxn>
                  <a:cxn ang="0">
                    <a:pos x="15" y="38"/>
                  </a:cxn>
                  <a:cxn ang="0">
                    <a:pos x="20" y="39"/>
                  </a:cxn>
                  <a:cxn ang="0">
                    <a:pos x="23" y="41"/>
                  </a:cxn>
                  <a:cxn ang="0">
                    <a:pos x="28" y="39"/>
                  </a:cxn>
                  <a:cxn ang="0">
                    <a:pos x="31" y="38"/>
                  </a:cxn>
                  <a:cxn ang="0">
                    <a:pos x="35" y="34"/>
                  </a:cxn>
                  <a:cxn ang="0">
                    <a:pos x="38" y="29"/>
                  </a:cxn>
                  <a:cxn ang="0">
                    <a:pos x="38" y="29"/>
                  </a:cxn>
                  <a:cxn ang="0">
                    <a:pos x="36" y="38"/>
                  </a:cxn>
                  <a:cxn ang="0">
                    <a:pos x="33" y="42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0" y="49"/>
                  </a:cxn>
                  <a:cxn ang="0">
                    <a:pos x="15" y="47"/>
                  </a:cxn>
                  <a:cxn ang="0">
                    <a:pos x="10" y="46"/>
                  </a:cxn>
                  <a:cxn ang="0">
                    <a:pos x="5" y="42"/>
                  </a:cxn>
                  <a:cxn ang="0">
                    <a:pos x="2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7"/>
                  </a:cxn>
                  <a:cxn ang="0">
                    <a:pos x="10" y="3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8" h="49">
                    <a:moveTo>
                      <a:pt x="18" y="3"/>
                    </a:moveTo>
                    <a:lnTo>
                      <a:pt x="13" y="3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8" y="3"/>
                    </a:lnTo>
                    <a:close/>
                    <a:moveTo>
                      <a:pt x="22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8" y="13"/>
                    </a:lnTo>
                    <a:lnTo>
                      <a:pt x="38" y="18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9" y="29"/>
                    </a:lnTo>
                    <a:lnTo>
                      <a:pt x="12" y="34"/>
                    </a:lnTo>
                    <a:lnTo>
                      <a:pt x="15" y="38"/>
                    </a:lnTo>
                    <a:lnTo>
                      <a:pt x="20" y="39"/>
                    </a:lnTo>
                    <a:lnTo>
                      <a:pt x="23" y="41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5" y="34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6" y="38"/>
                    </a:lnTo>
                    <a:lnTo>
                      <a:pt x="33" y="42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0" y="49"/>
                    </a:lnTo>
                    <a:lnTo>
                      <a:pt x="15" y="47"/>
                    </a:lnTo>
                    <a:lnTo>
                      <a:pt x="10" y="46"/>
                    </a:lnTo>
                    <a:lnTo>
                      <a:pt x="5" y="42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10" y="3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43"/>
              <p:cNvSpPr>
                <a:spLocks noEditPoints="1"/>
              </p:cNvSpPr>
              <p:nvPr/>
            </p:nvSpPr>
            <p:spPr bwMode="auto">
              <a:xfrm>
                <a:off x="3767137" y="5510212"/>
                <a:ext cx="74613" cy="117475"/>
              </a:xfrm>
              <a:custGeom>
                <a:avLst/>
                <a:gdLst/>
                <a:ahLst/>
                <a:cxnLst>
                  <a:cxn ang="0">
                    <a:pos x="21" y="30"/>
                  </a:cxn>
                  <a:cxn ang="0">
                    <a:pos x="18" y="30"/>
                  </a:cxn>
                  <a:cxn ang="0">
                    <a:pos x="13" y="33"/>
                  </a:cxn>
                  <a:cxn ang="0">
                    <a:pos x="11" y="36"/>
                  </a:cxn>
                  <a:cxn ang="0">
                    <a:pos x="9" y="41"/>
                  </a:cxn>
                  <a:cxn ang="0">
                    <a:pos x="8" y="48"/>
                  </a:cxn>
                  <a:cxn ang="0">
                    <a:pos x="9" y="54"/>
                  </a:cxn>
                  <a:cxn ang="0">
                    <a:pos x="11" y="59"/>
                  </a:cxn>
                  <a:cxn ang="0">
                    <a:pos x="13" y="62"/>
                  </a:cxn>
                  <a:cxn ang="0">
                    <a:pos x="18" y="67"/>
                  </a:cxn>
                  <a:cxn ang="0">
                    <a:pos x="22" y="67"/>
                  </a:cxn>
                  <a:cxn ang="0">
                    <a:pos x="27" y="67"/>
                  </a:cxn>
                  <a:cxn ang="0">
                    <a:pos x="32" y="62"/>
                  </a:cxn>
                  <a:cxn ang="0">
                    <a:pos x="32" y="41"/>
                  </a:cxn>
                  <a:cxn ang="0">
                    <a:pos x="32" y="38"/>
                  </a:cxn>
                  <a:cxn ang="0">
                    <a:pos x="31" y="35"/>
                  </a:cxn>
                  <a:cxn ang="0">
                    <a:pos x="29" y="31"/>
                  </a:cxn>
                  <a:cxn ang="0">
                    <a:pos x="26" y="30"/>
                  </a:cxn>
                  <a:cxn ang="0">
                    <a:pos x="21" y="3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54"/>
                  </a:cxn>
                  <a:cxn ang="0">
                    <a:pos x="40" y="59"/>
                  </a:cxn>
                  <a:cxn ang="0">
                    <a:pos x="40" y="64"/>
                  </a:cxn>
                  <a:cxn ang="0">
                    <a:pos x="40" y="66"/>
                  </a:cxn>
                  <a:cxn ang="0">
                    <a:pos x="42" y="67"/>
                  </a:cxn>
                  <a:cxn ang="0">
                    <a:pos x="44" y="69"/>
                  </a:cxn>
                  <a:cxn ang="0">
                    <a:pos x="45" y="69"/>
                  </a:cxn>
                  <a:cxn ang="0">
                    <a:pos x="47" y="67"/>
                  </a:cxn>
                  <a:cxn ang="0">
                    <a:pos x="47" y="69"/>
                  </a:cxn>
                  <a:cxn ang="0">
                    <a:pos x="34" y="74"/>
                  </a:cxn>
                  <a:cxn ang="0">
                    <a:pos x="32" y="74"/>
                  </a:cxn>
                  <a:cxn ang="0">
                    <a:pos x="32" y="66"/>
                  </a:cxn>
                  <a:cxn ang="0">
                    <a:pos x="29" y="70"/>
                  </a:cxn>
                  <a:cxn ang="0">
                    <a:pos x="26" y="72"/>
                  </a:cxn>
                  <a:cxn ang="0">
                    <a:pos x="22" y="74"/>
                  </a:cxn>
                  <a:cxn ang="0">
                    <a:pos x="19" y="74"/>
                  </a:cxn>
                  <a:cxn ang="0">
                    <a:pos x="14" y="74"/>
                  </a:cxn>
                  <a:cxn ang="0">
                    <a:pos x="9" y="72"/>
                  </a:cxn>
                  <a:cxn ang="0">
                    <a:pos x="4" y="69"/>
                  </a:cxn>
                  <a:cxn ang="0">
                    <a:pos x="3" y="64"/>
                  </a:cxn>
                  <a:cxn ang="0">
                    <a:pos x="0" y="57"/>
                  </a:cxn>
                  <a:cxn ang="0">
                    <a:pos x="0" y="53"/>
                  </a:cxn>
                  <a:cxn ang="0">
                    <a:pos x="0" y="46"/>
                  </a:cxn>
                  <a:cxn ang="0">
                    <a:pos x="3" y="39"/>
                  </a:cxn>
                  <a:cxn ang="0">
                    <a:pos x="6" y="35"/>
                  </a:cxn>
                  <a:cxn ang="0">
                    <a:pos x="11" y="30"/>
                  </a:cxn>
                  <a:cxn ang="0">
                    <a:pos x="16" y="26"/>
                  </a:cxn>
                  <a:cxn ang="0">
                    <a:pos x="22" y="26"/>
                  </a:cxn>
                  <a:cxn ang="0">
                    <a:pos x="26" y="26"/>
                  </a:cxn>
                  <a:cxn ang="0">
                    <a:pos x="29" y="28"/>
                  </a:cxn>
                  <a:cxn ang="0">
                    <a:pos x="32" y="30"/>
                  </a:cxn>
                  <a:cxn ang="0">
                    <a:pos x="32" y="20"/>
                  </a:cxn>
                  <a:cxn ang="0">
                    <a:pos x="32" y="15"/>
                  </a:cxn>
                  <a:cxn ang="0">
                    <a:pos x="32" y="12"/>
                  </a:cxn>
                  <a:cxn ang="0">
                    <a:pos x="32" y="10"/>
                  </a:cxn>
                  <a:cxn ang="0">
                    <a:pos x="31" y="7"/>
                  </a:cxn>
                  <a:cxn ang="0">
                    <a:pos x="29" y="7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39" y="0"/>
                  </a:cxn>
                </a:cxnLst>
                <a:rect l="0" t="0" r="r" b="b"/>
                <a:pathLst>
                  <a:path w="47" h="74">
                    <a:moveTo>
                      <a:pt x="21" y="30"/>
                    </a:moveTo>
                    <a:lnTo>
                      <a:pt x="18" y="30"/>
                    </a:lnTo>
                    <a:lnTo>
                      <a:pt x="13" y="33"/>
                    </a:lnTo>
                    <a:lnTo>
                      <a:pt x="11" y="36"/>
                    </a:lnTo>
                    <a:lnTo>
                      <a:pt x="9" y="41"/>
                    </a:lnTo>
                    <a:lnTo>
                      <a:pt x="8" y="48"/>
                    </a:lnTo>
                    <a:lnTo>
                      <a:pt x="9" y="54"/>
                    </a:lnTo>
                    <a:lnTo>
                      <a:pt x="11" y="59"/>
                    </a:lnTo>
                    <a:lnTo>
                      <a:pt x="13" y="62"/>
                    </a:lnTo>
                    <a:lnTo>
                      <a:pt x="18" y="67"/>
                    </a:lnTo>
                    <a:lnTo>
                      <a:pt x="22" y="67"/>
                    </a:lnTo>
                    <a:lnTo>
                      <a:pt x="27" y="67"/>
                    </a:lnTo>
                    <a:lnTo>
                      <a:pt x="32" y="62"/>
                    </a:lnTo>
                    <a:lnTo>
                      <a:pt x="32" y="41"/>
                    </a:lnTo>
                    <a:lnTo>
                      <a:pt x="32" y="38"/>
                    </a:lnTo>
                    <a:lnTo>
                      <a:pt x="31" y="35"/>
                    </a:lnTo>
                    <a:lnTo>
                      <a:pt x="29" y="31"/>
                    </a:lnTo>
                    <a:lnTo>
                      <a:pt x="26" y="30"/>
                    </a:lnTo>
                    <a:lnTo>
                      <a:pt x="21" y="30"/>
                    </a:lnTo>
                    <a:close/>
                    <a:moveTo>
                      <a:pt x="39" y="0"/>
                    </a:moveTo>
                    <a:lnTo>
                      <a:pt x="40" y="0"/>
                    </a:lnTo>
                    <a:lnTo>
                      <a:pt x="40" y="54"/>
                    </a:lnTo>
                    <a:lnTo>
                      <a:pt x="40" y="59"/>
                    </a:lnTo>
                    <a:lnTo>
                      <a:pt x="40" y="64"/>
                    </a:lnTo>
                    <a:lnTo>
                      <a:pt x="40" y="66"/>
                    </a:lnTo>
                    <a:lnTo>
                      <a:pt x="42" y="67"/>
                    </a:lnTo>
                    <a:lnTo>
                      <a:pt x="44" y="69"/>
                    </a:lnTo>
                    <a:lnTo>
                      <a:pt x="45" y="69"/>
                    </a:lnTo>
                    <a:lnTo>
                      <a:pt x="47" y="67"/>
                    </a:lnTo>
                    <a:lnTo>
                      <a:pt x="47" y="69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66"/>
                    </a:lnTo>
                    <a:lnTo>
                      <a:pt x="29" y="70"/>
                    </a:lnTo>
                    <a:lnTo>
                      <a:pt x="26" y="72"/>
                    </a:lnTo>
                    <a:lnTo>
                      <a:pt x="22" y="74"/>
                    </a:lnTo>
                    <a:lnTo>
                      <a:pt x="19" y="74"/>
                    </a:lnTo>
                    <a:lnTo>
                      <a:pt x="14" y="74"/>
                    </a:lnTo>
                    <a:lnTo>
                      <a:pt x="9" y="72"/>
                    </a:lnTo>
                    <a:lnTo>
                      <a:pt x="4" y="69"/>
                    </a:lnTo>
                    <a:lnTo>
                      <a:pt x="3" y="64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3" y="39"/>
                    </a:lnTo>
                    <a:lnTo>
                      <a:pt x="6" y="35"/>
                    </a:lnTo>
                    <a:lnTo>
                      <a:pt x="11" y="30"/>
                    </a:lnTo>
                    <a:lnTo>
                      <a:pt x="16" y="26"/>
                    </a:lnTo>
                    <a:lnTo>
                      <a:pt x="22" y="26"/>
                    </a:lnTo>
                    <a:lnTo>
                      <a:pt x="26" y="26"/>
                    </a:lnTo>
                    <a:lnTo>
                      <a:pt x="29" y="28"/>
                    </a:lnTo>
                    <a:lnTo>
                      <a:pt x="32" y="30"/>
                    </a:lnTo>
                    <a:lnTo>
                      <a:pt x="32" y="20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44"/>
              <p:cNvSpPr>
                <a:spLocks noEditPoints="1"/>
              </p:cNvSpPr>
              <p:nvPr/>
            </p:nvSpPr>
            <p:spPr bwMode="auto">
              <a:xfrm>
                <a:off x="3849687" y="5551487"/>
                <a:ext cx="61913" cy="76200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27" y="15"/>
                  </a:cxn>
                  <a:cxn ang="0">
                    <a:pos x="27" y="12"/>
                  </a:cxn>
                  <a:cxn ang="0">
                    <a:pos x="26" y="9"/>
                  </a:cxn>
                  <a:cxn ang="0">
                    <a:pos x="26" y="7"/>
                  </a:cxn>
                  <a:cxn ang="0">
                    <a:pos x="23" y="4"/>
                  </a:cxn>
                  <a:cxn ang="0">
                    <a:pos x="21" y="4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4" y="5"/>
                  </a:cxn>
                  <a:cxn ang="0">
                    <a:pos x="36" y="9"/>
                  </a:cxn>
                  <a:cxn ang="0">
                    <a:pos x="37" y="13"/>
                  </a:cxn>
                  <a:cxn ang="0">
                    <a:pos x="39" y="18"/>
                  </a:cxn>
                  <a:cxn ang="0">
                    <a:pos x="6" y="18"/>
                  </a:cxn>
                  <a:cxn ang="0">
                    <a:pos x="8" y="25"/>
                  </a:cxn>
                  <a:cxn ang="0">
                    <a:pos x="10" y="30"/>
                  </a:cxn>
                  <a:cxn ang="0">
                    <a:pos x="13" y="35"/>
                  </a:cxn>
                  <a:cxn ang="0">
                    <a:pos x="16" y="36"/>
                  </a:cxn>
                  <a:cxn ang="0">
                    <a:pos x="19" y="40"/>
                  </a:cxn>
                  <a:cxn ang="0">
                    <a:pos x="24" y="40"/>
                  </a:cxn>
                  <a:cxn ang="0">
                    <a:pos x="27" y="40"/>
                  </a:cxn>
                  <a:cxn ang="0">
                    <a:pos x="32" y="38"/>
                  </a:cxn>
                  <a:cxn ang="0">
                    <a:pos x="34" y="35"/>
                  </a:cxn>
                  <a:cxn ang="0">
                    <a:pos x="37" y="28"/>
                  </a:cxn>
                  <a:cxn ang="0">
                    <a:pos x="39" y="30"/>
                  </a:cxn>
                  <a:cxn ang="0">
                    <a:pos x="36" y="36"/>
                  </a:cxn>
                  <a:cxn ang="0">
                    <a:pos x="32" y="43"/>
                  </a:cxn>
                  <a:cxn ang="0">
                    <a:pos x="29" y="46"/>
                  </a:cxn>
                  <a:cxn ang="0">
                    <a:pos x="24" y="48"/>
                  </a:cxn>
                  <a:cxn ang="0">
                    <a:pos x="19" y="48"/>
                  </a:cxn>
                  <a:cxn ang="0">
                    <a:pos x="14" y="48"/>
                  </a:cxn>
                  <a:cxn ang="0">
                    <a:pos x="10" y="46"/>
                  </a:cxn>
                  <a:cxn ang="0">
                    <a:pos x="5" y="41"/>
                  </a:cxn>
                  <a:cxn ang="0">
                    <a:pos x="1" y="36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6" y="7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8">
                    <a:moveTo>
                      <a:pt x="18" y="4"/>
                    </a:moveTo>
                    <a:lnTo>
                      <a:pt x="14" y="4"/>
                    </a:lnTo>
                    <a:lnTo>
                      <a:pt x="11" y="5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6" y="9"/>
                    </a:lnTo>
                    <a:lnTo>
                      <a:pt x="37" y="13"/>
                    </a:lnTo>
                    <a:lnTo>
                      <a:pt x="39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13" y="35"/>
                    </a:lnTo>
                    <a:lnTo>
                      <a:pt x="16" y="36"/>
                    </a:lnTo>
                    <a:lnTo>
                      <a:pt x="19" y="40"/>
                    </a:lnTo>
                    <a:lnTo>
                      <a:pt x="24" y="40"/>
                    </a:lnTo>
                    <a:lnTo>
                      <a:pt x="27" y="40"/>
                    </a:lnTo>
                    <a:lnTo>
                      <a:pt x="32" y="38"/>
                    </a:lnTo>
                    <a:lnTo>
                      <a:pt x="34" y="35"/>
                    </a:lnTo>
                    <a:lnTo>
                      <a:pt x="37" y="28"/>
                    </a:lnTo>
                    <a:lnTo>
                      <a:pt x="39" y="30"/>
                    </a:lnTo>
                    <a:lnTo>
                      <a:pt x="36" y="36"/>
                    </a:lnTo>
                    <a:lnTo>
                      <a:pt x="32" y="43"/>
                    </a:lnTo>
                    <a:lnTo>
                      <a:pt x="29" y="46"/>
                    </a:lnTo>
                    <a:lnTo>
                      <a:pt x="24" y="48"/>
                    </a:lnTo>
                    <a:lnTo>
                      <a:pt x="19" y="48"/>
                    </a:lnTo>
                    <a:lnTo>
                      <a:pt x="14" y="48"/>
                    </a:lnTo>
                    <a:lnTo>
                      <a:pt x="10" y="46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45"/>
              <p:cNvSpPr>
                <a:spLocks/>
              </p:cNvSpPr>
              <p:nvPr/>
            </p:nvSpPr>
            <p:spPr bwMode="auto">
              <a:xfrm>
                <a:off x="3927474" y="5551487"/>
                <a:ext cx="49213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7" y="15"/>
                  </a:cxn>
                  <a:cxn ang="0">
                    <a:pos x="26" y="15"/>
                  </a:cxn>
                  <a:cxn ang="0">
                    <a:pos x="24" y="10"/>
                  </a:cxn>
                  <a:cxn ang="0">
                    <a:pos x="21" y="5"/>
                  </a:cxn>
                  <a:cxn ang="0">
                    <a:pos x="18" y="4"/>
                  </a:cxn>
                  <a:cxn ang="0">
                    <a:pos x="13" y="4"/>
                  </a:cxn>
                  <a:cxn ang="0">
                    <a:pos x="11" y="4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6" y="13"/>
                  </a:cxn>
                  <a:cxn ang="0">
                    <a:pos x="9" y="15"/>
                  </a:cxn>
                  <a:cxn ang="0">
                    <a:pos x="13" y="18"/>
                  </a:cxn>
                  <a:cxn ang="0">
                    <a:pos x="21" y="22"/>
                  </a:cxn>
                  <a:cxn ang="0">
                    <a:pos x="26" y="25"/>
                  </a:cxn>
                  <a:cxn ang="0">
                    <a:pos x="29" y="30"/>
                  </a:cxn>
                  <a:cxn ang="0">
                    <a:pos x="31" y="35"/>
                  </a:cxn>
                  <a:cxn ang="0">
                    <a:pos x="31" y="38"/>
                  </a:cxn>
                  <a:cxn ang="0">
                    <a:pos x="29" y="41"/>
                  </a:cxn>
                  <a:cxn ang="0">
                    <a:pos x="26" y="44"/>
                  </a:cxn>
                  <a:cxn ang="0">
                    <a:pos x="21" y="48"/>
                  </a:cxn>
                  <a:cxn ang="0">
                    <a:pos x="14" y="48"/>
                  </a:cxn>
                  <a:cxn ang="0">
                    <a:pos x="9" y="48"/>
                  </a:cxn>
                  <a:cxn ang="0">
                    <a:pos x="5" y="46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8"/>
                  </a:cxn>
                  <a:cxn ang="0">
                    <a:pos x="6" y="41"/>
                  </a:cxn>
                  <a:cxn ang="0">
                    <a:pos x="9" y="44"/>
                  </a:cxn>
                  <a:cxn ang="0">
                    <a:pos x="14" y="44"/>
                  </a:cxn>
                  <a:cxn ang="0">
                    <a:pos x="18" y="44"/>
                  </a:cxn>
                  <a:cxn ang="0">
                    <a:pos x="21" y="43"/>
                  </a:cxn>
                  <a:cxn ang="0">
                    <a:pos x="22" y="41"/>
                  </a:cxn>
                  <a:cxn ang="0">
                    <a:pos x="22" y="38"/>
                  </a:cxn>
                  <a:cxn ang="0">
                    <a:pos x="22" y="35"/>
                  </a:cxn>
                  <a:cxn ang="0">
                    <a:pos x="21" y="31"/>
                  </a:cxn>
                  <a:cxn ang="0">
                    <a:pos x="18" y="30"/>
                  </a:cxn>
                  <a:cxn ang="0">
                    <a:pos x="11" y="27"/>
                  </a:cxn>
                  <a:cxn ang="0">
                    <a:pos x="5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8" y="0"/>
                  </a:cxn>
                  <a:cxn ang="0">
                    <a:pos x="13" y="0"/>
                  </a:cxn>
                </a:cxnLst>
                <a:rect l="0" t="0" r="r" b="b"/>
                <a:pathLst>
                  <a:path w="31" h="48">
                    <a:moveTo>
                      <a:pt x="13" y="0"/>
                    </a:moveTo>
                    <a:lnTo>
                      <a:pt x="16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4" y="10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21" y="22"/>
                    </a:lnTo>
                    <a:lnTo>
                      <a:pt x="26" y="25"/>
                    </a:lnTo>
                    <a:lnTo>
                      <a:pt x="29" y="30"/>
                    </a:lnTo>
                    <a:lnTo>
                      <a:pt x="31" y="35"/>
                    </a:lnTo>
                    <a:lnTo>
                      <a:pt x="31" y="38"/>
                    </a:lnTo>
                    <a:lnTo>
                      <a:pt x="29" y="41"/>
                    </a:lnTo>
                    <a:lnTo>
                      <a:pt x="26" y="44"/>
                    </a:lnTo>
                    <a:lnTo>
                      <a:pt x="21" y="48"/>
                    </a:lnTo>
                    <a:lnTo>
                      <a:pt x="14" y="48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6" y="41"/>
                    </a:lnTo>
                    <a:lnTo>
                      <a:pt x="9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38"/>
                    </a:lnTo>
                    <a:lnTo>
                      <a:pt x="22" y="35"/>
                    </a:lnTo>
                    <a:lnTo>
                      <a:pt x="21" y="31"/>
                    </a:lnTo>
                    <a:lnTo>
                      <a:pt x="18" y="30"/>
                    </a:lnTo>
                    <a:lnTo>
                      <a:pt x="11" y="27"/>
                    </a:lnTo>
                    <a:lnTo>
                      <a:pt x="5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46"/>
              <p:cNvSpPr>
                <a:spLocks/>
              </p:cNvSpPr>
              <p:nvPr/>
            </p:nvSpPr>
            <p:spPr bwMode="auto">
              <a:xfrm>
                <a:off x="3986212" y="5551487"/>
                <a:ext cx="61913" cy="762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0"/>
                  </a:cxn>
                  <a:cxn ang="0">
                    <a:pos x="33" y="4"/>
                  </a:cxn>
                  <a:cxn ang="0">
                    <a:pos x="36" y="7"/>
                  </a:cxn>
                  <a:cxn ang="0">
                    <a:pos x="36" y="10"/>
                  </a:cxn>
                  <a:cxn ang="0">
                    <a:pos x="36" y="12"/>
                  </a:cxn>
                  <a:cxn ang="0">
                    <a:pos x="36" y="13"/>
                  </a:cxn>
                  <a:cxn ang="0">
                    <a:pos x="34" y="15"/>
                  </a:cxn>
                  <a:cxn ang="0">
                    <a:pos x="33" y="15"/>
                  </a:cxn>
                  <a:cxn ang="0">
                    <a:pos x="29" y="15"/>
                  </a:cxn>
                  <a:cxn ang="0">
                    <a:pos x="28" y="13"/>
                  </a:cxn>
                  <a:cxn ang="0">
                    <a:pos x="28" y="12"/>
                  </a:cxn>
                  <a:cxn ang="0">
                    <a:pos x="26" y="9"/>
                  </a:cxn>
                  <a:cxn ang="0">
                    <a:pos x="26" y="7"/>
                  </a:cxn>
                  <a:cxn ang="0">
                    <a:pos x="25" y="4"/>
                  </a:cxn>
                  <a:cxn ang="0">
                    <a:pos x="23" y="4"/>
                  </a:cxn>
                  <a:cxn ang="0">
                    <a:pos x="20" y="4"/>
                  </a:cxn>
                  <a:cxn ang="0">
                    <a:pos x="16" y="4"/>
                  </a:cxn>
                  <a:cxn ang="0">
                    <a:pos x="13" y="7"/>
                  </a:cxn>
                  <a:cxn ang="0">
                    <a:pos x="10" y="10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0" y="27"/>
                  </a:cxn>
                  <a:cxn ang="0">
                    <a:pos x="13" y="33"/>
                  </a:cxn>
                  <a:cxn ang="0">
                    <a:pos x="15" y="36"/>
                  </a:cxn>
                  <a:cxn ang="0">
                    <a:pos x="20" y="40"/>
                  </a:cxn>
                  <a:cxn ang="0">
                    <a:pos x="23" y="40"/>
                  </a:cxn>
                  <a:cxn ang="0">
                    <a:pos x="28" y="40"/>
                  </a:cxn>
                  <a:cxn ang="0">
                    <a:pos x="33" y="36"/>
                  </a:cxn>
                  <a:cxn ang="0">
                    <a:pos x="34" y="33"/>
                  </a:cxn>
                  <a:cxn ang="0">
                    <a:pos x="38" y="28"/>
                  </a:cxn>
                  <a:cxn ang="0">
                    <a:pos x="39" y="28"/>
                  </a:cxn>
                  <a:cxn ang="0">
                    <a:pos x="38" y="35"/>
                  </a:cxn>
                  <a:cxn ang="0">
                    <a:pos x="34" y="40"/>
                  </a:cxn>
                  <a:cxn ang="0">
                    <a:pos x="31" y="43"/>
                  </a:cxn>
                  <a:cxn ang="0">
                    <a:pos x="26" y="48"/>
                  </a:cxn>
                  <a:cxn ang="0">
                    <a:pos x="20" y="48"/>
                  </a:cxn>
                  <a:cxn ang="0">
                    <a:pos x="15" y="48"/>
                  </a:cxn>
                  <a:cxn ang="0">
                    <a:pos x="10" y="46"/>
                  </a:cxn>
                  <a:cxn ang="0">
                    <a:pos x="5" y="41"/>
                  </a:cxn>
                  <a:cxn ang="0">
                    <a:pos x="2" y="36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3" y="12"/>
                  </a:cxn>
                  <a:cxn ang="0">
                    <a:pos x="7" y="7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48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6" y="7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29" y="15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10" y="10"/>
                    </a:lnTo>
                    <a:lnTo>
                      <a:pt x="8" y="15"/>
                    </a:lnTo>
                    <a:lnTo>
                      <a:pt x="8" y="20"/>
                    </a:lnTo>
                    <a:lnTo>
                      <a:pt x="10" y="27"/>
                    </a:lnTo>
                    <a:lnTo>
                      <a:pt x="13" y="33"/>
                    </a:lnTo>
                    <a:lnTo>
                      <a:pt x="15" y="36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8" y="40"/>
                    </a:lnTo>
                    <a:lnTo>
                      <a:pt x="33" y="36"/>
                    </a:lnTo>
                    <a:lnTo>
                      <a:pt x="34" y="33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8" y="35"/>
                    </a:lnTo>
                    <a:lnTo>
                      <a:pt x="34" y="40"/>
                    </a:lnTo>
                    <a:lnTo>
                      <a:pt x="31" y="43"/>
                    </a:lnTo>
                    <a:lnTo>
                      <a:pt x="26" y="48"/>
                    </a:lnTo>
                    <a:lnTo>
                      <a:pt x="20" y="48"/>
                    </a:lnTo>
                    <a:lnTo>
                      <a:pt x="15" y="48"/>
                    </a:lnTo>
                    <a:lnTo>
                      <a:pt x="10" y="46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247"/>
              <p:cNvSpPr>
                <a:spLocks/>
              </p:cNvSpPr>
              <p:nvPr/>
            </p:nvSpPr>
            <p:spPr bwMode="auto">
              <a:xfrm>
                <a:off x="4056062" y="5551487"/>
                <a:ext cx="53975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2"/>
                  </a:cxn>
                  <a:cxn ang="0">
                    <a:pos x="20" y="5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1" y="2"/>
                  </a:cxn>
                  <a:cxn ang="0">
                    <a:pos x="33" y="4"/>
                  </a:cxn>
                  <a:cxn ang="0">
                    <a:pos x="34" y="5"/>
                  </a:cxn>
                  <a:cxn ang="0">
                    <a:pos x="33" y="9"/>
                  </a:cxn>
                  <a:cxn ang="0">
                    <a:pos x="33" y="10"/>
                  </a:cxn>
                  <a:cxn ang="0">
                    <a:pos x="31" y="12"/>
                  </a:cxn>
                  <a:cxn ang="0">
                    <a:pos x="29" y="12"/>
                  </a:cxn>
                  <a:cxn ang="0">
                    <a:pos x="28" y="10"/>
                  </a:cxn>
                  <a:cxn ang="0">
                    <a:pos x="26" y="9"/>
                  </a:cxn>
                  <a:cxn ang="0">
                    <a:pos x="23" y="7"/>
                  </a:cxn>
                  <a:cxn ang="0">
                    <a:pos x="23" y="7"/>
                  </a:cxn>
                  <a:cxn ang="0">
                    <a:pos x="20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5" y="36"/>
                  </a:cxn>
                  <a:cxn ang="0">
                    <a:pos x="15" y="40"/>
                  </a:cxn>
                  <a:cxn ang="0">
                    <a:pos x="16" y="43"/>
                  </a:cxn>
                  <a:cxn ang="0">
                    <a:pos x="18" y="44"/>
                  </a:cxn>
                  <a:cxn ang="0">
                    <a:pos x="21" y="46"/>
                  </a:cxn>
                  <a:cxn ang="0">
                    <a:pos x="25" y="46"/>
                  </a:cxn>
                  <a:cxn ang="0">
                    <a:pos x="25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3" y="46"/>
                  </a:cxn>
                  <a:cxn ang="0">
                    <a:pos x="5" y="44"/>
                  </a:cxn>
                  <a:cxn ang="0">
                    <a:pos x="7" y="44"/>
                  </a:cxn>
                  <a:cxn ang="0">
                    <a:pos x="7" y="41"/>
                  </a:cxn>
                  <a:cxn ang="0">
                    <a:pos x="7" y="40"/>
                  </a:cxn>
                  <a:cxn ang="0">
                    <a:pos x="7" y="36"/>
                  </a:cxn>
                  <a:cxn ang="0">
                    <a:pos x="7" y="18"/>
                  </a:cxn>
                  <a:cxn ang="0">
                    <a:pos x="7" y="13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4" h="4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20" y="5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5" y="36"/>
                    </a:lnTo>
                    <a:lnTo>
                      <a:pt x="15" y="40"/>
                    </a:lnTo>
                    <a:lnTo>
                      <a:pt x="16" y="43"/>
                    </a:lnTo>
                    <a:lnTo>
                      <a:pt x="18" y="44"/>
                    </a:lnTo>
                    <a:lnTo>
                      <a:pt x="21" y="46"/>
                    </a:lnTo>
                    <a:lnTo>
                      <a:pt x="25" y="46"/>
                    </a:lnTo>
                    <a:lnTo>
                      <a:pt x="25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36"/>
                    </a:lnTo>
                    <a:lnTo>
                      <a:pt x="7" y="18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248"/>
              <p:cNvSpPr>
                <a:spLocks noEditPoints="1"/>
              </p:cNvSpPr>
              <p:nvPr/>
            </p:nvSpPr>
            <p:spPr bwMode="auto">
              <a:xfrm>
                <a:off x="4116387" y="5510212"/>
                <a:ext cx="34925" cy="117475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6" y="26"/>
                  </a:cxn>
                  <a:cxn ang="0">
                    <a:pos x="16" y="62"/>
                  </a:cxn>
                  <a:cxn ang="0">
                    <a:pos x="16" y="67"/>
                  </a:cxn>
                  <a:cxn ang="0">
                    <a:pos x="16" y="69"/>
                  </a:cxn>
                  <a:cxn ang="0">
                    <a:pos x="18" y="72"/>
                  </a:cxn>
                  <a:cxn ang="0">
                    <a:pos x="19" y="72"/>
                  </a:cxn>
                  <a:cxn ang="0">
                    <a:pos x="22" y="72"/>
                  </a:cxn>
                  <a:cxn ang="0">
                    <a:pos x="22" y="74"/>
                  </a:cxn>
                  <a:cxn ang="0">
                    <a:pos x="0" y="74"/>
                  </a:cxn>
                  <a:cxn ang="0">
                    <a:pos x="0" y="72"/>
                  </a:cxn>
                  <a:cxn ang="0">
                    <a:pos x="3" y="72"/>
                  </a:cxn>
                  <a:cxn ang="0">
                    <a:pos x="4" y="72"/>
                  </a:cxn>
                  <a:cxn ang="0">
                    <a:pos x="6" y="69"/>
                  </a:cxn>
                  <a:cxn ang="0">
                    <a:pos x="6" y="67"/>
                  </a:cxn>
                  <a:cxn ang="0">
                    <a:pos x="6" y="62"/>
                  </a:cxn>
                  <a:cxn ang="0">
                    <a:pos x="6" y="44"/>
                  </a:cxn>
                  <a:cxn ang="0">
                    <a:pos x="6" y="38"/>
                  </a:cxn>
                  <a:cxn ang="0">
                    <a:pos x="6" y="35"/>
                  </a:cxn>
                  <a:cxn ang="0">
                    <a:pos x="4" y="31"/>
                  </a:cxn>
                  <a:cxn ang="0">
                    <a:pos x="3" y="31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13" y="26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3" y="12"/>
                  </a:cxn>
                  <a:cxn ang="0">
                    <a:pos x="11" y="13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1" y="0"/>
                  </a:cxn>
                </a:cxnLst>
                <a:rect l="0" t="0" r="r" b="b"/>
                <a:pathLst>
                  <a:path w="22" h="74">
                    <a:moveTo>
                      <a:pt x="13" y="26"/>
                    </a:moveTo>
                    <a:lnTo>
                      <a:pt x="16" y="26"/>
                    </a:lnTo>
                    <a:lnTo>
                      <a:pt x="16" y="62"/>
                    </a:lnTo>
                    <a:lnTo>
                      <a:pt x="16" y="67"/>
                    </a:lnTo>
                    <a:lnTo>
                      <a:pt x="16" y="69"/>
                    </a:lnTo>
                    <a:lnTo>
                      <a:pt x="18" y="72"/>
                    </a:lnTo>
                    <a:lnTo>
                      <a:pt x="19" y="72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4" y="72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6" y="62"/>
                    </a:lnTo>
                    <a:lnTo>
                      <a:pt x="6" y="44"/>
                    </a:lnTo>
                    <a:lnTo>
                      <a:pt x="6" y="38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13" y="26"/>
                    </a:lnTo>
                    <a:close/>
                    <a:moveTo>
                      <a:pt x="11" y="0"/>
                    </a:moveTo>
                    <a:lnTo>
                      <a:pt x="13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249"/>
              <p:cNvSpPr>
                <a:spLocks noEditPoints="1"/>
              </p:cNvSpPr>
              <p:nvPr/>
            </p:nvSpPr>
            <p:spPr bwMode="auto">
              <a:xfrm>
                <a:off x="4154487" y="5551487"/>
                <a:ext cx="77788" cy="112713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16" y="13"/>
                  </a:cxn>
                  <a:cxn ang="0">
                    <a:pos x="18" y="35"/>
                  </a:cxn>
                  <a:cxn ang="0">
                    <a:pos x="18" y="41"/>
                  </a:cxn>
                  <a:cxn ang="0">
                    <a:pos x="24" y="44"/>
                  </a:cxn>
                  <a:cxn ang="0">
                    <a:pos x="33" y="44"/>
                  </a:cxn>
                  <a:cxn ang="0">
                    <a:pos x="39" y="38"/>
                  </a:cxn>
                  <a:cxn ang="0">
                    <a:pos x="41" y="27"/>
                  </a:cxn>
                  <a:cxn ang="0">
                    <a:pos x="39" y="15"/>
                  </a:cxn>
                  <a:cxn ang="0">
                    <a:pos x="33" y="9"/>
                  </a:cxn>
                  <a:cxn ang="0">
                    <a:pos x="15" y="0"/>
                  </a:cxn>
                  <a:cxn ang="0">
                    <a:pos x="16" y="10"/>
                  </a:cxn>
                  <a:cxn ang="0">
                    <a:pos x="24" y="2"/>
                  </a:cxn>
                  <a:cxn ang="0">
                    <a:pos x="33" y="0"/>
                  </a:cxn>
                  <a:cxn ang="0">
                    <a:pos x="41" y="2"/>
                  </a:cxn>
                  <a:cxn ang="0">
                    <a:pos x="47" y="10"/>
                  </a:cxn>
                  <a:cxn ang="0">
                    <a:pos x="49" y="22"/>
                  </a:cxn>
                  <a:cxn ang="0">
                    <a:pos x="46" y="36"/>
                  </a:cxn>
                  <a:cxn ang="0">
                    <a:pos x="39" y="46"/>
                  </a:cxn>
                  <a:cxn ang="0">
                    <a:pos x="28" y="48"/>
                  </a:cxn>
                  <a:cxn ang="0">
                    <a:pos x="21" y="48"/>
                  </a:cxn>
                  <a:cxn ang="0">
                    <a:pos x="16" y="44"/>
                  </a:cxn>
                  <a:cxn ang="0">
                    <a:pos x="18" y="64"/>
                  </a:cxn>
                  <a:cxn ang="0">
                    <a:pos x="20" y="67"/>
                  </a:cxn>
                  <a:cxn ang="0">
                    <a:pos x="23" y="69"/>
                  </a:cxn>
                  <a:cxn ang="0">
                    <a:pos x="0" y="71"/>
                  </a:cxn>
                  <a:cxn ang="0">
                    <a:pos x="2" y="69"/>
                  </a:cxn>
                  <a:cxn ang="0">
                    <a:pos x="7" y="67"/>
                  </a:cxn>
                  <a:cxn ang="0">
                    <a:pos x="8" y="64"/>
                  </a:cxn>
                  <a:cxn ang="0">
                    <a:pos x="8" y="13"/>
                  </a:cxn>
                  <a:cxn ang="0">
                    <a:pos x="8" y="9"/>
                  </a:cxn>
                  <a:cxn ang="0">
                    <a:pos x="5" y="5"/>
                  </a:cxn>
                  <a:cxn ang="0">
                    <a:pos x="2" y="5"/>
                  </a:cxn>
                </a:cxnLst>
                <a:rect l="0" t="0" r="r" b="b"/>
                <a:pathLst>
                  <a:path w="49" h="71">
                    <a:moveTo>
                      <a:pt x="28" y="7"/>
                    </a:moveTo>
                    <a:lnTo>
                      <a:pt x="23" y="9"/>
                    </a:lnTo>
                    <a:lnTo>
                      <a:pt x="21" y="10"/>
                    </a:lnTo>
                    <a:lnTo>
                      <a:pt x="16" y="13"/>
                    </a:lnTo>
                    <a:lnTo>
                      <a:pt x="16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1"/>
                    </a:lnTo>
                    <a:lnTo>
                      <a:pt x="21" y="43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3" y="44"/>
                    </a:lnTo>
                    <a:lnTo>
                      <a:pt x="36" y="41"/>
                    </a:lnTo>
                    <a:lnTo>
                      <a:pt x="39" y="38"/>
                    </a:lnTo>
                    <a:lnTo>
                      <a:pt x="41" y="33"/>
                    </a:lnTo>
                    <a:lnTo>
                      <a:pt x="41" y="27"/>
                    </a:lnTo>
                    <a:lnTo>
                      <a:pt x="41" y="20"/>
                    </a:lnTo>
                    <a:lnTo>
                      <a:pt x="39" y="15"/>
                    </a:lnTo>
                    <a:lnTo>
                      <a:pt x="36" y="12"/>
                    </a:lnTo>
                    <a:lnTo>
                      <a:pt x="33" y="9"/>
                    </a:lnTo>
                    <a:lnTo>
                      <a:pt x="28" y="7"/>
                    </a:lnTo>
                    <a:close/>
                    <a:moveTo>
                      <a:pt x="15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4" y="5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49" y="22"/>
                    </a:lnTo>
                    <a:lnTo>
                      <a:pt x="49" y="30"/>
                    </a:lnTo>
                    <a:lnTo>
                      <a:pt x="46" y="36"/>
                    </a:lnTo>
                    <a:lnTo>
                      <a:pt x="42" y="41"/>
                    </a:lnTo>
                    <a:lnTo>
                      <a:pt x="39" y="46"/>
                    </a:lnTo>
                    <a:lnTo>
                      <a:pt x="34" y="48"/>
                    </a:lnTo>
                    <a:lnTo>
                      <a:pt x="28" y="48"/>
                    </a:lnTo>
                    <a:lnTo>
                      <a:pt x="24" y="48"/>
                    </a:lnTo>
                    <a:lnTo>
                      <a:pt x="21" y="48"/>
                    </a:lnTo>
                    <a:lnTo>
                      <a:pt x="20" y="46"/>
                    </a:lnTo>
                    <a:lnTo>
                      <a:pt x="16" y="44"/>
                    </a:lnTo>
                    <a:lnTo>
                      <a:pt x="16" y="59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20" y="67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7" y="67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59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250"/>
              <p:cNvSpPr>
                <a:spLocks/>
              </p:cNvSpPr>
              <p:nvPr/>
            </p:nvSpPr>
            <p:spPr bwMode="auto">
              <a:xfrm>
                <a:off x="4237037" y="5529262"/>
                <a:ext cx="47625" cy="984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18"/>
                  </a:cxn>
                  <a:cxn ang="0">
                    <a:pos x="16" y="18"/>
                  </a:cxn>
                  <a:cxn ang="0">
                    <a:pos x="16" y="49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5"/>
                  </a:cxn>
                  <a:cxn ang="0">
                    <a:pos x="21" y="55"/>
                  </a:cxn>
                  <a:cxn ang="0">
                    <a:pos x="25" y="55"/>
                  </a:cxn>
                  <a:cxn ang="0">
                    <a:pos x="28" y="52"/>
                  </a:cxn>
                  <a:cxn ang="0">
                    <a:pos x="30" y="52"/>
                  </a:cxn>
                  <a:cxn ang="0">
                    <a:pos x="28" y="57"/>
                  </a:cxn>
                  <a:cxn ang="0">
                    <a:pos x="25" y="60"/>
                  </a:cxn>
                  <a:cxn ang="0">
                    <a:pos x="21" y="62"/>
                  </a:cxn>
                  <a:cxn ang="0">
                    <a:pos x="18" y="62"/>
                  </a:cxn>
                  <a:cxn ang="0">
                    <a:pos x="13" y="62"/>
                  </a:cxn>
                  <a:cxn ang="0">
                    <a:pos x="12" y="60"/>
                  </a:cxn>
                  <a:cxn ang="0">
                    <a:pos x="10" y="57"/>
                  </a:cxn>
                  <a:cxn ang="0">
                    <a:pos x="8" y="54"/>
                  </a:cxn>
                  <a:cxn ang="0">
                    <a:pos x="8" y="50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7" y="13"/>
                  </a:cxn>
                  <a:cxn ang="0">
                    <a:pos x="12" y="6"/>
                  </a:cxn>
                  <a:cxn ang="0">
                    <a:pos x="13" y="5"/>
                  </a:cxn>
                  <a:cxn ang="0">
                    <a:pos x="16" y="0"/>
                  </a:cxn>
                </a:cxnLst>
                <a:rect l="0" t="0" r="r" b="b"/>
                <a:pathLst>
                  <a:path w="30" h="62">
                    <a:moveTo>
                      <a:pt x="16" y="0"/>
                    </a:moveTo>
                    <a:lnTo>
                      <a:pt x="16" y="0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16" y="18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5"/>
                    </a:lnTo>
                    <a:lnTo>
                      <a:pt x="21" y="55"/>
                    </a:lnTo>
                    <a:lnTo>
                      <a:pt x="25" y="55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28" y="57"/>
                    </a:lnTo>
                    <a:lnTo>
                      <a:pt x="25" y="60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3" y="62"/>
                    </a:lnTo>
                    <a:lnTo>
                      <a:pt x="12" y="60"/>
                    </a:lnTo>
                    <a:lnTo>
                      <a:pt x="10" y="57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251"/>
              <p:cNvSpPr>
                <a:spLocks noEditPoints="1"/>
              </p:cNvSpPr>
              <p:nvPr/>
            </p:nvSpPr>
            <p:spPr bwMode="auto">
              <a:xfrm>
                <a:off x="4289424" y="5551487"/>
                <a:ext cx="69850" cy="76200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14" y="4"/>
                  </a:cxn>
                  <a:cxn ang="0">
                    <a:pos x="13" y="7"/>
                  </a:cxn>
                  <a:cxn ang="0">
                    <a:pos x="11" y="10"/>
                  </a:cxn>
                  <a:cxn ang="0">
                    <a:pos x="10" y="15"/>
                  </a:cxn>
                  <a:cxn ang="0">
                    <a:pos x="10" y="20"/>
                  </a:cxn>
                  <a:cxn ang="0">
                    <a:pos x="10" y="27"/>
                  </a:cxn>
                  <a:cxn ang="0">
                    <a:pos x="11" y="33"/>
                  </a:cxn>
                  <a:cxn ang="0">
                    <a:pos x="13" y="38"/>
                  </a:cxn>
                  <a:cxn ang="0">
                    <a:pos x="16" y="41"/>
                  </a:cxn>
                  <a:cxn ang="0">
                    <a:pos x="19" y="44"/>
                  </a:cxn>
                  <a:cxn ang="0">
                    <a:pos x="24" y="44"/>
                  </a:cxn>
                  <a:cxn ang="0">
                    <a:pos x="29" y="44"/>
                  </a:cxn>
                  <a:cxn ang="0">
                    <a:pos x="32" y="41"/>
                  </a:cxn>
                  <a:cxn ang="0">
                    <a:pos x="34" y="38"/>
                  </a:cxn>
                  <a:cxn ang="0">
                    <a:pos x="36" y="33"/>
                  </a:cxn>
                  <a:cxn ang="0">
                    <a:pos x="36" y="27"/>
                  </a:cxn>
                  <a:cxn ang="0">
                    <a:pos x="36" y="20"/>
                  </a:cxn>
                  <a:cxn ang="0">
                    <a:pos x="34" y="13"/>
                  </a:cxn>
                  <a:cxn ang="0">
                    <a:pos x="31" y="7"/>
                  </a:cxn>
                  <a:cxn ang="0">
                    <a:pos x="27" y="5"/>
                  </a:cxn>
                  <a:cxn ang="0">
                    <a:pos x="24" y="4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4" y="4"/>
                  </a:cxn>
                  <a:cxn ang="0">
                    <a:pos x="39" y="7"/>
                  </a:cxn>
                  <a:cxn ang="0">
                    <a:pos x="42" y="12"/>
                  </a:cxn>
                  <a:cxn ang="0">
                    <a:pos x="44" y="17"/>
                  </a:cxn>
                  <a:cxn ang="0">
                    <a:pos x="44" y="23"/>
                  </a:cxn>
                  <a:cxn ang="0">
                    <a:pos x="44" y="30"/>
                  </a:cxn>
                  <a:cxn ang="0">
                    <a:pos x="42" y="36"/>
                  </a:cxn>
                  <a:cxn ang="0">
                    <a:pos x="37" y="41"/>
                  </a:cxn>
                  <a:cxn ang="0">
                    <a:pos x="34" y="44"/>
                  </a:cxn>
                  <a:cxn ang="0">
                    <a:pos x="27" y="48"/>
                  </a:cxn>
                  <a:cxn ang="0">
                    <a:pos x="21" y="48"/>
                  </a:cxn>
                  <a:cxn ang="0">
                    <a:pos x="16" y="48"/>
                  </a:cxn>
                  <a:cxn ang="0">
                    <a:pos x="10" y="44"/>
                  </a:cxn>
                  <a:cxn ang="0">
                    <a:pos x="5" y="40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5"/>
                  </a:cxn>
                  <a:cxn ang="0">
                    <a:pos x="1" y="18"/>
                  </a:cxn>
                  <a:cxn ang="0">
                    <a:pos x="3" y="12"/>
                  </a:cxn>
                  <a:cxn ang="0">
                    <a:pos x="6" y="7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23" y="0"/>
                  </a:cxn>
                </a:cxnLst>
                <a:rect l="0" t="0" r="r" b="b"/>
                <a:pathLst>
                  <a:path w="44" h="48">
                    <a:moveTo>
                      <a:pt x="21" y="4"/>
                    </a:moveTo>
                    <a:lnTo>
                      <a:pt x="14" y="4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10" y="15"/>
                    </a:lnTo>
                    <a:lnTo>
                      <a:pt x="10" y="20"/>
                    </a:lnTo>
                    <a:lnTo>
                      <a:pt x="10" y="27"/>
                    </a:lnTo>
                    <a:lnTo>
                      <a:pt x="11" y="33"/>
                    </a:lnTo>
                    <a:lnTo>
                      <a:pt x="13" y="38"/>
                    </a:lnTo>
                    <a:lnTo>
                      <a:pt x="16" y="41"/>
                    </a:lnTo>
                    <a:lnTo>
                      <a:pt x="19" y="44"/>
                    </a:lnTo>
                    <a:lnTo>
                      <a:pt x="24" y="44"/>
                    </a:lnTo>
                    <a:lnTo>
                      <a:pt x="29" y="44"/>
                    </a:lnTo>
                    <a:lnTo>
                      <a:pt x="32" y="41"/>
                    </a:lnTo>
                    <a:lnTo>
                      <a:pt x="34" y="38"/>
                    </a:lnTo>
                    <a:lnTo>
                      <a:pt x="36" y="33"/>
                    </a:lnTo>
                    <a:lnTo>
                      <a:pt x="36" y="27"/>
                    </a:lnTo>
                    <a:lnTo>
                      <a:pt x="36" y="20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7" y="5"/>
                    </a:lnTo>
                    <a:lnTo>
                      <a:pt x="24" y="4"/>
                    </a:lnTo>
                    <a:lnTo>
                      <a:pt x="21" y="4"/>
                    </a:lnTo>
                    <a:close/>
                    <a:moveTo>
                      <a:pt x="23" y="0"/>
                    </a:moveTo>
                    <a:lnTo>
                      <a:pt x="29" y="0"/>
                    </a:lnTo>
                    <a:lnTo>
                      <a:pt x="34" y="4"/>
                    </a:lnTo>
                    <a:lnTo>
                      <a:pt x="39" y="7"/>
                    </a:lnTo>
                    <a:lnTo>
                      <a:pt x="42" y="12"/>
                    </a:lnTo>
                    <a:lnTo>
                      <a:pt x="44" y="17"/>
                    </a:lnTo>
                    <a:lnTo>
                      <a:pt x="44" y="23"/>
                    </a:lnTo>
                    <a:lnTo>
                      <a:pt x="44" y="30"/>
                    </a:lnTo>
                    <a:lnTo>
                      <a:pt x="42" y="36"/>
                    </a:lnTo>
                    <a:lnTo>
                      <a:pt x="37" y="41"/>
                    </a:lnTo>
                    <a:lnTo>
                      <a:pt x="34" y="44"/>
                    </a:lnTo>
                    <a:lnTo>
                      <a:pt x="27" y="48"/>
                    </a:lnTo>
                    <a:lnTo>
                      <a:pt x="21" y="48"/>
                    </a:lnTo>
                    <a:lnTo>
                      <a:pt x="16" y="48"/>
                    </a:lnTo>
                    <a:lnTo>
                      <a:pt x="10" y="44"/>
                    </a:lnTo>
                    <a:lnTo>
                      <a:pt x="5" y="40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1" y="18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252"/>
              <p:cNvSpPr>
                <a:spLocks/>
              </p:cNvSpPr>
              <p:nvPr/>
            </p:nvSpPr>
            <p:spPr bwMode="auto">
              <a:xfrm>
                <a:off x="4368799" y="5551487"/>
                <a:ext cx="52388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2"/>
                  </a:cxn>
                  <a:cxn ang="0">
                    <a:pos x="18" y="5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1" y="2"/>
                  </a:cxn>
                  <a:cxn ang="0">
                    <a:pos x="33" y="4"/>
                  </a:cxn>
                  <a:cxn ang="0">
                    <a:pos x="33" y="5"/>
                  </a:cxn>
                  <a:cxn ang="0">
                    <a:pos x="33" y="9"/>
                  </a:cxn>
                  <a:cxn ang="0">
                    <a:pos x="33" y="10"/>
                  </a:cxn>
                  <a:cxn ang="0">
                    <a:pos x="31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5" y="9"/>
                  </a:cxn>
                  <a:cxn ang="0">
                    <a:pos x="23" y="7"/>
                  </a:cxn>
                  <a:cxn ang="0">
                    <a:pos x="21" y="7"/>
                  </a:cxn>
                  <a:cxn ang="0">
                    <a:pos x="20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5" y="36"/>
                  </a:cxn>
                  <a:cxn ang="0">
                    <a:pos x="15" y="40"/>
                  </a:cxn>
                  <a:cxn ang="0">
                    <a:pos x="17" y="43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3" y="46"/>
                  </a:cxn>
                  <a:cxn ang="0">
                    <a:pos x="23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5" y="44"/>
                  </a:cxn>
                  <a:cxn ang="0">
                    <a:pos x="5" y="44"/>
                  </a:cxn>
                  <a:cxn ang="0">
                    <a:pos x="7" y="41"/>
                  </a:cxn>
                  <a:cxn ang="0">
                    <a:pos x="7" y="40"/>
                  </a:cxn>
                  <a:cxn ang="0">
                    <a:pos x="7" y="36"/>
                  </a:cxn>
                  <a:cxn ang="0">
                    <a:pos x="7" y="18"/>
                  </a:cxn>
                  <a:cxn ang="0">
                    <a:pos x="7" y="13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33" h="4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5" y="36"/>
                    </a:lnTo>
                    <a:lnTo>
                      <a:pt x="15" y="40"/>
                    </a:lnTo>
                    <a:lnTo>
                      <a:pt x="17" y="43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36"/>
                    </a:lnTo>
                    <a:lnTo>
                      <a:pt x="7" y="18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253"/>
              <p:cNvSpPr>
                <a:spLocks/>
              </p:cNvSpPr>
              <p:nvPr/>
            </p:nvSpPr>
            <p:spPr bwMode="auto">
              <a:xfrm>
                <a:off x="4430712" y="5551487"/>
                <a:ext cx="49213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3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15"/>
                  </a:cxn>
                  <a:cxn ang="0">
                    <a:pos x="26" y="15"/>
                  </a:cxn>
                  <a:cxn ang="0">
                    <a:pos x="25" y="10"/>
                  </a:cxn>
                  <a:cxn ang="0">
                    <a:pos x="22" y="5"/>
                  </a:cxn>
                  <a:cxn ang="0">
                    <a:pos x="18" y="4"/>
                  </a:cxn>
                  <a:cxn ang="0">
                    <a:pos x="13" y="4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7" y="12"/>
                  </a:cxn>
                  <a:cxn ang="0">
                    <a:pos x="7" y="13"/>
                  </a:cxn>
                  <a:cxn ang="0">
                    <a:pos x="10" y="15"/>
                  </a:cxn>
                  <a:cxn ang="0">
                    <a:pos x="13" y="18"/>
                  </a:cxn>
                  <a:cxn ang="0">
                    <a:pos x="22" y="22"/>
                  </a:cxn>
                  <a:cxn ang="0">
                    <a:pos x="26" y="25"/>
                  </a:cxn>
                  <a:cxn ang="0">
                    <a:pos x="30" y="30"/>
                  </a:cxn>
                  <a:cxn ang="0">
                    <a:pos x="31" y="35"/>
                  </a:cxn>
                  <a:cxn ang="0">
                    <a:pos x="30" y="38"/>
                  </a:cxn>
                  <a:cxn ang="0">
                    <a:pos x="28" y="41"/>
                  </a:cxn>
                  <a:cxn ang="0">
                    <a:pos x="26" y="44"/>
                  </a:cxn>
                  <a:cxn ang="0">
                    <a:pos x="22" y="48"/>
                  </a:cxn>
                  <a:cxn ang="0">
                    <a:pos x="15" y="48"/>
                  </a:cxn>
                  <a:cxn ang="0">
                    <a:pos x="10" y="48"/>
                  </a:cxn>
                  <a:cxn ang="0">
                    <a:pos x="5" y="46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8"/>
                  </a:cxn>
                  <a:cxn ang="0">
                    <a:pos x="7" y="41"/>
                  </a:cxn>
                  <a:cxn ang="0">
                    <a:pos x="10" y="44"/>
                  </a:cxn>
                  <a:cxn ang="0">
                    <a:pos x="15" y="44"/>
                  </a:cxn>
                  <a:cxn ang="0">
                    <a:pos x="18" y="44"/>
                  </a:cxn>
                  <a:cxn ang="0">
                    <a:pos x="22" y="43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5"/>
                  </a:cxn>
                  <a:cxn ang="0">
                    <a:pos x="22" y="31"/>
                  </a:cxn>
                  <a:cxn ang="0">
                    <a:pos x="18" y="30"/>
                  </a:cxn>
                  <a:cxn ang="0">
                    <a:pos x="12" y="27"/>
                  </a:cxn>
                  <a:cxn ang="0">
                    <a:pos x="5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4" y="4"/>
                  </a:cxn>
                  <a:cxn ang="0">
                    <a:pos x="9" y="0"/>
                  </a:cxn>
                  <a:cxn ang="0">
                    <a:pos x="13" y="0"/>
                  </a:cxn>
                </a:cxnLst>
                <a:rect l="0" t="0" r="r" b="b"/>
                <a:pathLst>
                  <a:path w="31" h="48">
                    <a:moveTo>
                      <a:pt x="13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22" y="22"/>
                    </a:lnTo>
                    <a:lnTo>
                      <a:pt x="26" y="25"/>
                    </a:lnTo>
                    <a:lnTo>
                      <a:pt x="30" y="30"/>
                    </a:lnTo>
                    <a:lnTo>
                      <a:pt x="31" y="35"/>
                    </a:lnTo>
                    <a:lnTo>
                      <a:pt x="30" y="38"/>
                    </a:lnTo>
                    <a:lnTo>
                      <a:pt x="28" y="41"/>
                    </a:lnTo>
                    <a:lnTo>
                      <a:pt x="26" y="44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10" y="48"/>
                    </a:lnTo>
                    <a:lnTo>
                      <a:pt x="5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0" y="44"/>
                    </a:lnTo>
                    <a:lnTo>
                      <a:pt x="15" y="44"/>
                    </a:lnTo>
                    <a:lnTo>
                      <a:pt x="18" y="44"/>
                    </a:lnTo>
                    <a:lnTo>
                      <a:pt x="22" y="43"/>
                    </a:lnTo>
                    <a:lnTo>
                      <a:pt x="23" y="41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2" y="31"/>
                    </a:lnTo>
                    <a:lnTo>
                      <a:pt x="18" y="30"/>
                    </a:lnTo>
                    <a:lnTo>
                      <a:pt x="12" y="27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254"/>
              <p:cNvSpPr>
                <a:spLocks/>
              </p:cNvSpPr>
              <p:nvPr/>
            </p:nvSpPr>
            <p:spPr bwMode="auto">
              <a:xfrm>
                <a:off x="681037" y="4552949"/>
                <a:ext cx="95250" cy="1143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2"/>
                  </a:cxn>
                  <a:cxn ang="0">
                    <a:pos x="48" y="4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5" y="4"/>
                  </a:cxn>
                  <a:cxn ang="0">
                    <a:pos x="55" y="4"/>
                  </a:cxn>
                  <a:cxn ang="0">
                    <a:pos x="57" y="0"/>
                  </a:cxn>
                  <a:cxn ang="0">
                    <a:pos x="58" y="0"/>
                  </a:cxn>
                  <a:cxn ang="0">
                    <a:pos x="58" y="25"/>
                  </a:cxn>
                  <a:cxn ang="0">
                    <a:pos x="58" y="25"/>
                  </a:cxn>
                  <a:cxn ang="0">
                    <a:pos x="55" y="18"/>
                  </a:cxn>
                  <a:cxn ang="0">
                    <a:pos x="52" y="13"/>
                  </a:cxn>
                  <a:cxn ang="0">
                    <a:pos x="48" y="9"/>
                  </a:cxn>
                  <a:cxn ang="0">
                    <a:pos x="45" y="7"/>
                  </a:cxn>
                  <a:cxn ang="0">
                    <a:pos x="40" y="5"/>
                  </a:cxn>
                  <a:cxn ang="0">
                    <a:pos x="35" y="4"/>
                  </a:cxn>
                  <a:cxn ang="0">
                    <a:pos x="29" y="5"/>
                  </a:cxn>
                  <a:cxn ang="0">
                    <a:pos x="24" y="7"/>
                  </a:cxn>
                  <a:cxn ang="0">
                    <a:pos x="19" y="12"/>
                  </a:cxn>
                  <a:cxn ang="0">
                    <a:pos x="16" y="18"/>
                  </a:cxn>
                  <a:cxn ang="0">
                    <a:pos x="13" y="25"/>
                  </a:cxn>
                  <a:cxn ang="0">
                    <a:pos x="13" y="30"/>
                  </a:cxn>
                  <a:cxn ang="0">
                    <a:pos x="13" y="38"/>
                  </a:cxn>
                  <a:cxn ang="0">
                    <a:pos x="13" y="46"/>
                  </a:cxn>
                  <a:cxn ang="0">
                    <a:pos x="14" y="54"/>
                  </a:cxn>
                  <a:cxn ang="0">
                    <a:pos x="19" y="59"/>
                  </a:cxn>
                  <a:cxn ang="0">
                    <a:pos x="24" y="64"/>
                  </a:cxn>
                  <a:cxn ang="0">
                    <a:pos x="30" y="67"/>
                  </a:cxn>
                  <a:cxn ang="0">
                    <a:pos x="37" y="67"/>
                  </a:cxn>
                  <a:cxn ang="0">
                    <a:pos x="44" y="67"/>
                  </a:cxn>
                  <a:cxn ang="0">
                    <a:pos x="48" y="66"/>
                  </a:cxn>
                  <a:cxn ang="0">
                    <a:pos x="52" y="62"/>
                  </a:cxn>
                  <a:cxn ang="0">
                    <a:pos x="55" y="59"/>
                  </a:cxn>
                  <a:cxn ang="0">
                    <a:pos x="60" y="54"/>
                  </a:cxn>
                  <a:cxn ang="0">
                    <a:pos x="60" y="56"/>
                  </a:cxn>
                  <a:cxn ang="0">
                    <a:pos x="55" y="62"/>
                  </a:cxn>
                  <a:cxn ang="0">
                    <a:pos x="48" y="69"/>
                  </a:cxn>
                  <a:cxn ang="0">
                    <a:pos x="44" y="71"/>
                  </a:cxn>
                  <a:cxn ang="0">
                    <a:pos x="39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7" y="69"/>
                  </a:cxn>
                  <a:cxn ang="0">
                    <a:pos x="13" y="66"/>
                  </a:cxn>
                  <a:cxn ang="0">
                    <a:pos x="8" y="59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8"/>
                  </a:cxn>
                  <a:cxn ang="0">
                    <a:pos x="1" y="28"/>
                  </a:cxn>
                  <a:cxn ang="0">
                    <a:pos x="4" y="18"/>
                  </a:cxn>
                  <a:cxn ang="0">
                    <a:pos x="8" y="13"/>
                  </a:cxn>
                  <a:cxn ang="0">
                    <a:pos x="13" y="9"/>
                  </a:cxn>
                  <a:cxn ang="0">
                    <a:pos x="17" y="5"/>
                  </a:cxn>
                  <a:cxn ang="0">
                    <a:pos x="26" y="2"/>
                  </a:cxn>
                  <a:cxn ang="0">
                    <a:pos x="35" y="0"/>
                  </a:cxn>
                </a:cxnLst>
                <a:rect l="0" t="0" r="r" b="b"/>
                <a:pathLst>
                  <a:path w="60" h="72">
                    <a:moveTo>
                      <a:pt x="35" y="0"/>
                    </a:moveTo>
                    <a:lnTo>
                      <a:pt x="42" y="2"/>
                    </a:lnTo>
                    <a:lnTo>
                      <a:pt x="48" y="4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5" y="18"/>
                    </a:lnTo>
                    <a:lnTo>
                      <a:pt x="52" y="13"/>
                    </a:lnTo>
                    <a:lnTo>
                      <a:pt x="48" y="9"/>
                    </a:lnTo>
                    <a:lnTo>
                      <a:pt x="45" y="7"/>
                    </a:lnTo>
                    <a:lnTo>
                      <a:pt x="40" y="5"/>
                    </a:lnTo>
                    <a:lnTo>
                      <a:pt x="35" y="4"/>
                    </a:lnTo>
                    <a:lnTo>
                      <a:pt x="29" y="5"/>
                    </a:lnTo>
                    <a:lnTo>
                      <a:pt x="24" y="7"/>
                    </a:lnTo>
                    <a:lnTo>
                      <a:pt x="19" y="12"/>
                    </a:lnTo>
                    <a:lnTo>
                      <a:pt x="16" y="18"/>
                    </a:lnTo>
                    <a:lnTo>
                      <a:pt x="13" y="25"/>
                    </a:lnTo>
                    <a:lnTo>
                      <a:pt x="13" y="30"/>
                    </a:lnTo>
                    <a:lnTo>
                      <a:pt x="13" y="38"/>
                    </a:lnTo>
                    <a:lnTo>
                      <a:pt x="13" y="46"/>
                    </a:lnTo>
                    <a:lnTo>
                      <a:pt x="14" y="54"/>
                    </a:lnTo>
                    <a:lnTo>
                      <a:pt x="19" y="59"/>
                    </a:lnTo>
                    <a:lnTo>
                      <a:pt x="24" y="64"/>
                    </a:lnTo>
                    <a:lnTo>
                      <a:pt x="30" y="67"/>
                    </a:lnTo>
                    <a:lnTo>
                      <a:pt x="37" y="67"/>
                    </a:lnTo>
                    <a:lnTo>
                      <a:pt x="44" y="67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5" y="59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55" y="62"/>
                    </a:lnTo>
                    <a:lnTo>
                      <a:pt x="48" y="69"/>
                    </a:lnTo>
                    <a:lnTo>
                      <a:pt x="44" y="71"/>
                    </a:lnTo>
                    <a:lnTo>
                      <a:pt x="39" y="72"/>
                    </a:lnTo>
                    <a:lnTo>
                      <a:pt x="32" y="72"/>
                    </a:lnTo>
                    <a:lnTo>
                      <a:pt x="26" y="72"/>
                    </a:lnTo>
                    <a:lnTo>
                      <a:pt x="17" y="69"/>
                    </a:lnTo>
                    <a:lnTo>
                      <a:pt x="13" y="66"/>
                    </a:lnTo>
                    <a:lnTo>
                      <a:pt x="8" y="59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28"/>
                    </a:lnTo>
                    <a:lnTo>
                      <a:pt x="4" y="18"/>
                    </a:lnTo>
                    <a:lnTo>
                      <a:pt x="8" y="13"/>
                    </a:lnTo>
                    <a:lnTo>
                      <a:pt x="13" y="9"/>
                    </a:lnTo>
                    <a:lnTo>
                      <a:pt x="17" y="5"/>
                    </a:lnTo>
                    <a:lnTo>
                      <a:pt x="26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255"/>
              <p:cNvSpPr>
                <a:spLocks/>
              </p:cNvSpPr>
              <p:nvPr/>
            </p:nvSpPr>
            <p:spPr bwMode="auto">
              <a:xfrm>
                <a:off x="792162" y="4551362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62"/>
                  </a:cxn>
                  <a:cxn ang="0">
                    <a:pos x="14" y="65"/>
                  </a:cxn>
                  <a:cxn ang="0">
                    <a:pos x="14" y="68"/>
                  </a:cxn>
                  <a:cxn ang="0">
                    <a:pos x="16" y="70"/>
                  </a:cxn>
                  <a:cxn ang="0">
                    <a:pos x="18" y="72"/>
                  </a:cxn>
                  <a:cxn ang="0">
                    <a:pos x="21" y="72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2"/>
                  </a:cxn>
                  <a:cxn ang="0">
                    <a:pos x="3" y="70"/>
                  </a:cxn>
                  <a:cxn ang="0">
                    <a:pos x="4" y="68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19"/>
                  </a:cxn>
                  <a:cxn ang="0">
                    <a:pos x="6" y="14"/>
                  </a:cxn>
                  <a:cxn ang="0">
                    <a:pos x="6" y="11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21" h="72">
                    <a:moveTo>
                      <a:pt x="13" y="0"/>
                    </a:moveTo>
                    <a:lnTo>
                      <a:pt x="14" y="0"/>
                    </a:lnTo>
                    <a:lnTo>
                      <a:pt x="14" y="62"/>
                    </a:lnTo>
                    <a:lnTo>
                      <a:pt x="14" y="65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3" y="70"/>
                    </a:lnTo>
                    <a:lnTo>
                      <a:pt x="4" y="68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256"/>
              <p:cNvSpPr>
                <a:spLocks noEditPoints="1"/>
              </p:cNvSpPr>
              <p:nvPr/>
            </p:nvSpPr>
            <p:spPr bwMode="auto">
              <a:xfrm>
                <a:off x="838199" y="4551362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6" y="70"/>
                  </a:cxn>
                  <a:cxn ang="0">
                    <a:pos x="18" y="72"/>
                  </a:cxn>
                  <a:cxn ang="0">
                    <a:pos x="21" y="72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2"/>
                  </a:cxn>
                  <a:cxn ang="0">
                    <a:pos x="3" y="70"/>
                  </a:cxn>
                  <a:cxn ang="0">
                    <a:pos x="5" y="68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44"/>
                  </a:cxn>
                  <a:cxn ang="0">
                    <a:pos x="6" y="37"/>
                  </a:cxn>
                  <a:cxn ang="0">
                    <a:pos x="5" y="34"/>
                  </a:cxn>
                  <a:cxn ang="0">
                    <a:pos x="5" y="31"/>
                  </a:cxn>
                  <a:cxn ang="0">
                    <a:pos x="3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3" y="24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2">
                    <a:moveTo>
                      <a:pt x="13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5" y="68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44"/>
                    </a:lnTo>
                    <a:lnTo>
                      <a:pt x="6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3" y="24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257"/>
              <p:cNvSpPr>
                <a:spLocks noEditPoints="1"/>
              </p:cNvSpPr>
              <p:nvPr/>
            </p:nvSpPr>
            <p:spPr bwMode="auto">
              <a:xfrm>
                <a:off x="882649" y="4589462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8" y="17"/>
                  </a:cxn>
                  <a:cxn ang="0">
                    <a:pos x="27" y="17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6" y="7"/>
                  </a:cxn>
                  <a:cxn ang="0">
                    <a:pos x="22" y="5"/>
                  </a:cxn>
                  <a:cxn ang="0">
                    <a:pos x="21" y="5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4" y="5"/>
                  </a:cxn>
                  <a:cxn ang="0">
                    <a:pos x="35" y="10"/>
                  </a:cxn>
                  <a:cxn ang="0">
                    <a:pos x="37" y="13"/>
                  </a:cxn>
                  <a:cxn ang="0">
                    <a:pos x="39" y="20"/>
                  </a:cxn>
                  <a:cxn ang="0">
                    <a:pos x="8" y="20"/>
                  </a:cxn>
                  <a:cxn ang="0">
                    <a:pos x="8" y="25"/>
                  </a:cxn>
                  <a:cxn ang="0">
                    <a:pos x="9" y="31"/>
                  </a:cxn>
                  <a:cxn ang="0">
                    <a:pos x="13" y="34"/>
                  </a:cxn>
                  <a:cxn ang="0">
                    <a:pos x="16" y="38"/>
                  </a:cxn>
                  <a:cxn ang="0">
                    <a:pos x="19" y="39"/>
                  </a:cxn>
                  <a:cxn ang="0">
                    <a:pos x="24" y="41"/>
                  </a:cxn>
                  <a:cxn ang="0">
                    <a:pos x="27" y="39"/>
                  </a:cxn>
                  <a:cxn ang="0">
                    <a:pos x="32" y="38"/>
                  </a:cxn>
                  <a:cxn ang="0">
                    <a:pos x="35" y="34"/>
                  </a:cxn>
                  <a:cxn ang="0">
                    <a:pos x="37" y="30"/>
                  </a:cxn>
                  <a:cxn ang="0">
                    <a:pos x="39" y="31"/>
                  </a:cxn>
                  <a:cxn ang="0">
                    <a:pos x="37" y="38"/>
                  </a:cxn>
                  <a:cxn ang="0">
                    <a:pos x="32" y="44"/>
                  </a:cxn>
                  <a:cxn ang="0">
                    <a:pos x="29" y="48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9" y="46"/>
                  </a:cxn>
                  <a:cxn ang="0">
                    <a:pos x="6" y="43"/>
                  </a:cxn>
                  <a:cxn ang="0">
                    <a:pos x="3" y="38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3" y="12"/>
                  </a:cxn>
                  <a:cxn ang="0">
                    <a:pos x="6" y="7"/>
                  </a:cxn>
                  <a:cxn ang="0">
                    <a:pos x="9" y="4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4"/>
                    </a:moveTo>
                    <a:lnTo>
                      <a:pt x="14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8" y="17"/>
                    </a:lnTo>
                    <a:lnTo>
                      <a:pt x="27" y="17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5" y="10"/>
                    </a:lnTo>
                    <a:lnTo>
                      <a:pt x="37" y="13"/>
                    </a:lnTo>
                    <a:lnTo>
                      <a:pt x="39" y="20"/>
                    </a:lnTo>
                    <a:lnTo>
                      <a:pt x="8" y="20"/>
                    </a:lnTo>
                    <a:lnTo>
                      <a:pt x="8" y="25"/>
                    </a:lnTo>
                    <a:lnTo>
                      <a:pt x="9" y="31"/>
                    </a:lnTo>
                    <a:lnTo>
                      <a:pt x="13" y="34"/>
                    </a:lnTo>
                    <a:lnTo>
                      <a:pt x="16" y="38"/>
                    </a:lnTo>
                    <a:lnTo>
                      <a:pt x="19" y="39"/>
                    </a:lnTo>
                    <a:lnTo>
                      <a:pt x="24" y="41"/>
                    </a:lnTo>
                    <a:lnTo>
                      <a:pt x="27" y="39"/>
                    </a:lnTo>
                    <a:lnTo>
                      <a:pt x="32" y="38"/>
                    </a:lnTo>
                    <a:lnTo>
                      <a:pt x="35" y="34"/>
                    </a:lnTo>
                    <a:lnTo>
                      <a:pt x="37" y="30"/>
                    </a:lnTo>
                    <a:lnTo>
                      <a:pt x="39" y="31"/>
                    </a:lnTo>
                    <a:lnTo>
                      <a:pt x="37" y="38"/>
                    </a:lnTo>
                    <a:lnTo>
                      <a:pt x="32" y="44"/>
                    </a:lnTo>
                    <a:lnTo>
                      <a:pt x="29" y="48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6" y="43"/>
                    </a:lnTo>
                    <a:lnTo>
                      <a:pt x="3" y="38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258"/>
              <p:cNvSpPr>
                <a:spLocks/>
              </p:cNvSpPr>
              <p:nvPr/>
            </p:nvSpPr>
            <p:spPr bwMode="auto">
              <a:xfrm>
                <a:off x="952499" y="4589462"/>
                <a:ext cx="79375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0"/>
                  </a:cxn>
                  <a:cxn ang="0">
                    <a:pos x="21" y="5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7" y="2"/>
                  </a:cxn>
                  <a:cxn ang="0">
                    <a:pos x="40" y="5"/>
                  </a:cxn>
                  <a:cxn ang="0">
                    <a:pos x="42" y="8"/>
                  </a:cxn>
                  <a:cxn ang="0">
                    <a:pos x="42" y="13"/>
                  </a:cxn>
                  <a:cxn ang="0">
                    <a:pos x="44" y="18"/>
                  </a:cxn>
                  <a:cxn ang="0">
                    <a:pos x="44" y="38"/>
                  </a:cxn>
                  <a:cxn ang="0">
                    <a:pos x="44" y="41"/>
                  </a:cxn>
                  <a:cxn ang="0">
                    <a:pos x="44" y="44"/>
                  </a:cxn>
                  <a:cxn ang="0">
                    <a:pos x="45" y="46"/>
                  </a:cxn>
                  <a:cxn ang="0">
                    <a:pos x="47" y="48"/>
                  </a:cxn>
                  <a:cxn ang="0">
                    <a:pos x="50" y="48"/>
                  </a:cxn>
                  <a:cxn ang="0">
                    <a:pos x="50" y="48"/>
                  </a:cxn>
                  <a:cxn ang="0">
                    <a:pos x="27" y="48"/>
                  </a:cxn>
                  <a:cxn ang="0">
                    <a:pos x="27" y="48"/>
                  </a:cxn>
                  <a:cxn ang="0">
                    <a:pos x="29" y="48"/>
                  </a:cxn>
                  <a:cxn ang="0">
                    <a:pos x="31" y="48"/>
                  </a:cxn>
                  <a:cxn ang="0">
                    <a:pos x="32" y="46"/>
                  </a:cxn>
                  <a:cxn ang="0">
                    <a:pos x="34" y="44"/>
                  </a:cxn>
                  <a:cxn ang="0">
                    <a:pos x="34" y="43"/>
                  </a:cxn>
                  <a:cxn ang="0">
                    <a:pos x="34" y="41"/>
                  </a:cxn>
                  <a:cxn ang="0">
                    <a:pos x="34" y="38"/>
                  </a:cxn>
                  <a:cxn ang="0">
                    <a:pos x="34" y="18"/>
                  </a:cxn>
                  <a:cxn ang="0">
                    <a:pos x="34" y="13"/>
                  </a:cxn>
                  <a:cxn ang="0">
                    <a:pos x="32" y="10"/>
                  </a:cxn>
                  <a:cxn ang="0">
                    <a:pos x="31" y="8"/>
                  </a:cxn>
                  <a:cxn ang="0">
                    <a:pos x="27" y="7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4" y="13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19" y="48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6" y="43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50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21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2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4" y="38"/>
                    </a:lnTo>
                    <a:lnTo>
                      <a:pt x="44" y="41"/>
                    </a:lnTo>
                    <a:lnTo>
                      <a:pt x="44" y="44"/>
                    </a:lnTo>
                    <a:lnTo>
                      <a:pt x="45" y="46"/>
                    </a:lnTo>
                    <a:lnTo>
                      <a:pt x="47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2" y="10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4" y="13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6" y="43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259"/>
              <p:cNvSpPr>
                <a:spLocks/>
              </p:cNvSpPr>
              <p:nvPr/>
            </p:nvSpPr>
            <p:spPr bwMode="auto">
              <a:xfrm>
                <a:off x="1031874" y="4568824"/>
                <a:ext cx="46038" cy="984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28" y="15"/>
                  </a:cxn>
                  <a:cxn ang="0">
                    <a:pos x="28" y="18"/>
                  </a:cxn>
                  <a:cxn ang="0">
                    <a:pos x="16" y="18"/>
                  </a:cxn>
                  <a:cxn ang="0">
                    <a:pos x="16" y="47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1" y="56"/>
                  </a:cxn>
                  <a:cxn ang="0">
                    <a:pos x="25" y="56"/>
                  </a:cxn>
                  <a:cxn ang="0">
                    <a:pos x="28" y="52"/>
                  </a:cxn>
                  <a:cxn ang="0">
                    <a:pos x="29" y="52"/>
                  </a:cxn>
                  <a:cxn ang="0">
                    <a:pos x="28" y="57"/>
                  </a:cxn>
                  <a:cxn ang="0">
                    <a:pos x="25" y="61"/>
                  </a:cxn>
                  <a:cxn ang="0">
                    <a:pos x="21" y="62"/>
                  </a:cxn>
                  <a:cxn ang="0">
                    <a:pos x="18" y="62"/>
                  </a:cxn>
                  <a:cxn ang="0">
                    <a:pos x="13" y="61"/>
                  </a:cxn>
                  <a:cxn ang="0">
                    <a:pos x="10" y="59"/>
                  </a:cxn>
                  <a:cxn ang="0">
                    <a:pos x="10" y="57"/>
                  </a:cxn>
                  <a:cxn ang="0">
                    <a:pos x="8" y="54"/>
                  </a:cxn>
                  <a:cxn ang="0">
                    <a:pos x="8" y="49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7" y="13"/>
                  </a:cxn>
                  <a:cxn ang="0">
                    <a:pos x="12" y="7"/>
                  </a:cxn>
                  <a:cxn ang="0">
                    <a:pos x="13" y="3"/>
                  </a:cxn>
                  <a:cxn ang="0">
                    <a:pos x="16" y="0"/>
                  </a:cxn>
                </a:cxnLst>
                <a:rect l="0" t="0" r="r" b="b"/>
                <a:pathLst>
                  <a:path w="29" h="62">
                    <a:moveTo>
                      <a:pt x="16" y="0"/>
                    </a:moveTo>
                    <a:lnTo>
                      <a:pt x="16" y="0"/>
                    </a:lnTo>
                    <a:lnTo>
                      <a:pt x="16" y="15"/>
                    </a:lnTo>
                    <a:lnTo>
                      <a:pt x="28" y="15"/>
                    </a:lnTo>
                    <a:lnTo>
                      <a:pt x="28" y="18"/>
                    </a:lnTo>
                    <a:lnTo>
                      <a:pt x="16" y="18"/>
                    </a:lnTo>
                    <a:lnTo>
                      <a:pt x="16" y="47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1" y="56"/>
                    </a:lnTo>
                    <a:lnTo>
                      <a:pt x="25" y="56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8" y="57"/>
                    </a:lnTo>
                    <a:lnTo>
                      <a:pt x="25" y="61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3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8" y="54"/>
                    </a:lnTo>
                    <a:lnTo>
                      <a:pt x="8" y="49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7" y="13"/>
                    </a:lnTo>
                    <a:lnTo>
                      <a:pt x="12" y="7"/>
                    </a:lnTo>
                    <a:lnTo>
                      <a:pt x="13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260"/>
              <p:cNvSpPr>
                <a:spLocks noEditPoints="1"/>
              </p:cNvSpPr>
              <p:nvPr/>
            </p:nvSpPr>
            <p:spPr bwMode="auto">
              <a:xfrm>
                <a:off x="7535862" y="5241924"/>
                <a:ext cx="85725" cy="111125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3" y="3"/>
                  </a:cxn>
                  <a:cxn ang="0">
                    <a:pos x="19" y="5"/>
                  </a:cxn>
                  <a:cxn ang="0">
                    <a:pos x="19" y="34"/>
                  </a:cxn>
                  <a:cxn ang="0">
                    <a:pos x="24" y="34"/>
                  </a:cxn>
                  <a:cxn ang="0">
                    <a:pos x="28" y="34"/>
                  </a:cxn>
                  <a:cxn ang="0">
                    <a:pos x="33" y="34"/>
                  </a:cxn>
                  <a:cxn ang="0">
                    <a:pos x="37" y="31"/>
                  </a:cxn>
                  <a:cxn ang="0">
                    <a:pos x="41" y="26"/>
                  </a:cxn>
                  <a:cxn ang="0">
                    <a:pos x="41" y="19"/>
                  </a:cxn>
                  <a:cxn ang="0">
                    <a:pos x="41" y="15"/>
                  </a:cxn>
                  <a:cxn ang="0">
                    <a:pos x="39" y="11"/>
                  </a:cxn>
                  <a:cxn ang="0">
                    <a:pos x="37" y="8"/>
                  </a:cxn>
                  <a:cxn ang="0">
                    <a:pos x="34" y="5"/>
                  </a:cxn>
                  <a:cxn ang="0">
                    <a:pos x="31" y="3"/>
                  </a:cxn>
                  <a:cxn ang="0">
                    <a:pos x="26" y="3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1" y="2"/>
                  </a:cxn>
                  <a:cxn ang="0">
                    <a:pos x="46" y="5"/>
                  </a:cxn>
                  <a:cxn ang="0">
                    <a:pos x="49" y="8"/>
                  </a:cxn>
                  <a:cxn ang="0">
                    <a:pos x="52" y="13"/>
                  </a:cxn>
                  <a:cxn ang="0">
                    <a:pos x="54" y="19"/>
                  </a:cxn>
                  <a:cxn ang="0">
                    <a:pos x="52" y="24"/>
                  </a:cxn>
                  <a:cxn ang="0">
                    <a:pos x="50" y="29"/>
                  </a:cxn>
                  <a:cxn ang="0">
                    <a:pos x="47" y="33"/>
                  </a:cxn>
                  <a:cxn ang="0">
                    <a:pos x="44" y="36"/>
                  </a:cxn>
                  <a:cxn ang="0">
                    <a:pos x="37" y="37"/>
                  </a:cxn>
                  <a:cxn ang="0">
                    <a:pos x="31" y="37"/>
                  </a:cxn>
                  <a:cxn ang="0">
                    <a:pos x="26" y="37"/>
                  </a:cxn>
                  <a:cxn ang="0">
                    <a:pos x="19" y="37"/>
                  </a:cxn>
                  <a:cxn ang="0">
                    <a:pos x="19" y="57"/>
                  </a:cxn>
                  <a:cxn ang="0">
                    <a:pos x="19" y="62"/>
                  </a:cxn>
                  <a:cxn ang="0">
                    <a:pos x="19" y="63"/>
                  </a:cxn>
                  <a:cxn ang="0">
                    <a:pos x="21" y="67"/>
                  </a:cxn>
                  <a:cxn ang="0">
                    <a:pos x="23" y="68"/>
                  </a:cxn>
                  <a:cxn ang="0">
                    <a:pos x="26" y="68"/>
                  </a:cxn>
                  <a:cxn ang="0">
                    <a:pos x="29" y="68"/>
                  </a:cxn>
                  <a:cxn ang="0">
                    <a:pos x="29" y="70"/>
                  </a:cxn>
                  <a:cxn ang="0">
                    <a:pos x="0" y="70"/>
                  </a:cxn>
                  <a:cxn ang="0">
                    <a:pos x="0" y="68"/>
                  </a:cxn>
                  <a:cxn ang="0">
                    <a:pos x="3" y="68"/>
                  </a:cxn>
                  <a:cxn ang="0">
                    <a:pos x="6" y="68"/>
                  </a:cxn>
                  <a:cxn ang="0">
                    <a:pos x="10" y="65"/>
                  </a:cxn>
                  <a:cxn ang="0">
                    <a:pos x="10" y="62"/>
                  </a:cxn>
                  <a:cxn ang="0">
                    <a:pos x="10" y="57"/>
                  </a:cxn>
                  <a:cxn ang="0">
                    <a:pos x="10" y="11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8" y="3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4" h="70">
                    <a:moveTo>
                      <a:pt x="26" y="3"/>
                    </a:moveTo>
                    <a:lnTo>
                      <a:pt x="23" y="3"/>
                    </a:lnTo>
                    <a:lnTo>
                      <a:pt x="19" y="5"/>
                    </a:lnTo>
                    <a:lnTo>
                      <a:pt x="19" y="34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3" y="34"/>
                    </a:lnTo>
                    <a:lnTo>
                      <a:pt x="37" y="31"/>
                    </a:lnTo>
                    <a:lnTo>
                      <a:pt x="41" y="26"/>
                    </a:lnTo>
                    <a:lnTo>
                      <a:pt x="41" y="19"/>
                    </a:lnTo>
                    <a:lnTo>
                      <a:pt x="41" y="15"/>
                    </a:lnTo>
                    <a:lnTo>
                      <a:pt x="39" y="11"/>
                    </a:lnTo>
                    <a:lnTo>
                      <a:pt x="37" y="8"/>
                    </a:lnTo>
                    <a:lnTo>
                      <a:pt x="34" y="5"/>
                    </a:lnTo>
                    <a:lnTo>
                      <a:pt x="31" y="3"/>
                    </a:lnTo>
                    <a:lnTo>
                      <a:pt x="26" y="3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6" y="5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4" y="19"/>
                    </a:lnTo>
                    <a:lnTo>
                      <a:pt x="52" y="24"/>
                    </a:lnTo>
                    <a:lnTo>
                      <a:pt x="50" y="29"/>
                    </a:lnTo>
                    <a:lnTo>
                      <a:pt x="47" y="33"/>
                    </a:lnTo>
                    <a:lnTo>
                      <a:pt x="44" y="36"/>
                    </a:lnTo>
                    <a:lnTo>
                      <a:pt x="37" y="37"/>
                    </a:lnTo>
                    <a:lnTo>
                      <a:pt x="31" y="37"/>
                    </a:lnTo>
                    <a:lnTo>
                      <a:pt x="26" y="37"/>
                    </a:lnTo>
                    <a:lnTo>
                      <a:pt x="19" y="37"/>
                    </a:lnTo>
                    <a:lnTo>
                      <a:pt x="19" y="57"/>
                    </a:lnTo>
                    <a:lnTo>
                      <a:pt x="19" y="62"/>
                    </a:lnTo>
                    <a:lnTo>
                      <a:pt x="19" y="63"/>
                    </a:lnTo>
                    <a:lnTo>
                      <a:pt x="21" y="67"/>
                    </a:lnTo>
                    <a:lnTo>
                      <a:pt x="23" y="68"/>
                    </a:lnTo>
                    <a:lnTo>
                      <a:pt x="26" y="68"/>
                    </a:lnTo>
                    <a:lnTo>
                      <a:pt x="29" y="68"/>
                    </a:lnTo>
                    <a:lnTo>
                      <a:pt x="29" y="70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3" y="68"/>
                    </a:lnTo>
                    <a:lnTo>
                      <a:pt x="6" y="68"/>
                    </a:lnTo>
                    <a:lnTo>
                      <a:pt x="10" y="65"/>
                    </a:lnTo>
                    <a:lnTo>
                      <a:pt x="10" y="62"/>
                    </a:lnTo>
                    <a:lnTo>
                      <a:pt x="10" y="57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261"/>
              <p:cNvSpPr>
                <a:spLocks noEditPoints="1"/>
              </p:cNvSpPr>
              <p:nvPr/>
            </p:nvSpPr>
            <p:spPr bwMode="auto">
              <a:xfrm>
                <a:off x="7631112" y="5275262"/>
                <a:ext cx="65088" cy="7778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5" y="26"/>
                  </a:cxn>
                  <a:cxn ang="0">
                    <a:pos x="10" y="29"/>
                  </a:cxn>
                  <a:cxn ang="0">
                    <a:pos x="8" y="34"/>
                  </a:cxn>
                  <a:cxn ang="0">
                    <a:pos x="10" y="41"/>
                  </a:cxn>
                  <a:cxn ang="0">
                    <a:pos x="15" y="42"/>
                  </a:cxn>
                  <a:cxn ang="0">
                    <a:pos x="21" y="41"/>
                  </a:cxn>
                  <a:cxn ang="0">
                    <a:pos x="26" y="21"/>
                  </a:cxn>
                  <a:cxn ang="0">
                    <a:pos x="25" y="2"/>
                  </a:cxn>
                  <a:cxn ang="0">
                    <a:pos x="31" y="5"/>
                  </a:cxn>
                  <a:cxn ang="0">
                    <a:pos x="34" y="12"/>
                  </a:cxn>
                  <a:cxn ang="0">
                    <a:pos x="34" y="33"/>
                  </a:cxn>
                  <a:cxn ang="0">
                    <a:pos x="34" y="41"/>
                  </a:cxn>
                  <a:cxn ang="0">
                    <a:pos x="36" y="42"/>
                  </a:cxn>
                  <a:cxn ang="0">
                    <a:pos x="39" y="42"/>
                  </a:cxn>
                  <a:cxn ang="0">
                    <a:pos x="41" y="42"/>
                  </a:cxn>
                  <a:cxn ang="0">
                    <a:pos x="34" y="49"/>
                  </a:cxn>
                  <a:cxn ang="0">
                    <a:pos x="30" y="49"/>
                  </a:cxn>
                  <a:cxn ang="0">
                    <a:pos x="26" y="46"/>
                  </a:cxn>
                  <a:cxn ang="0">
                    <a:pos x="21" y="44"/>
                  </a:cxn>
                  <a:cxn ang="0">
                    <a:pos x="17" y="47"/>
                  </a:cxn>
                  <a:cxn ang="0">
                    <a:pos x="10" y="49"/>
                  </a:cxn>
                  <a:cxn ang="0">
                    <a:pos x="3" y="46"/>
                  </a:cxn>
                  <a:cxn ang="0">
                    <a:pos x="0" y="38"/>
                  </a:cxn>
                  <a:cxn ang="0">
                    <a:pos x="2" y="31"/>
                  </a:cxn>
                  <a:cxn ang="0">
                    <a:pos x="8" y="26"/>
                  </a:cxn>
                  <a:cxn ang="0">
                    <a:pos x="18" y="21"/>
                  </a:cxn>
                  <a:cxn ang="0">
                    <a:pos x="26" y="16"/>
                  </a:cxn>
                  <a:cxn ang="0">
                    <a:pos x="25" y="8"/>
                  </a:cxn>
                  <a:cxn ang="0">
                    <a:pos x="21" y="5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2" y="13"/>
                  </a:cxn>
                  <a:cxn ang="0">
                    <a:pos x="7" y="5"/>
                  </a:cxn>
                  <a:cxn ang="0">
                    <a:pos x="13" y="2"/>
                  </a:cxn>
                </a:cxnLst>
                <a:rect l="0" t="0" r="r" b="b"/>
                <a:pathLst>
                  <a:path w="41" h="49">
                    <a:moveTo>
                      <a:pt x="26" y="21"/>
                    </a:moveTo>
                    <a:lnTo>
                      <a:pt x="21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2" y="28"/>
                    </a:lnTo>
                    <a:lnTo>
                      <a:pt x="10" y="29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10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6" y="21"/>
                    </a:lnTo>
                    <a:close/>
                    <a:moveTo>
                      <a:pt x="18" y="0"/>
                    </a:moveTo>
                    <a:lnTo>
                      <a:pt x="25" y="2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3" y="8"/>
                    </a:lnTo>
                    <a:lnTo>
                      <a:pt x="34" y="12"/>
                    </a:lnTo>
                    <a:lnTo>
                      <a:pt x="34" y="16"/>
                    </a:lnTo>
                    <a:lnTo>
                      <a:pt x="34" y="33"/>
                    </a:lnTo>
                    <a:lnTo>
                      <a:pt x="34" y="38"/>
                    </a:lnTo>
                    <a:lnTo>
                      <a:pt x="34" y="41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41" y="39"/>
                    </a:lnTo>
                    <a:lnTo>
                      <a:pt x="41" y="42"/>
                    </a:lnTo>
                    <a:lnTo>
                      <a:pt x="38" y="46"/>
                    </a:lnTo>
                    <a:lnTo>
                      <a:pt x="34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6" y="41"/>
                    </a:lnTo>
                    <a:lnTo>
                      <a:pt x="21" y="44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3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3" y="28"/>
                    </a:lnTo>
                    <a:lnTo>
                      <a:pt x="8" y="26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262"/>
              <p:cNvSpPr>
                <a:spLocks noEditPoints="1"/>
              </p:cNvSpPr>
              <p:nvPr/>
            </p:nvSpPr>
            <p:spPr bwMode="auto">
              <a:xfrm>
                <a:off x="7705724" y="5237162"/>
                <a:ext cx="34925" cy="115888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7" y="70"/>
                  </a:cxn>
                  <a:cxn ang="0">
                    <a:pos x="18" y="71"/>
                  </a:cxn>
                  <a:cxn ang="0">
                    <a:pos x="22" y="71"/>
                  </a:cxn>
                  <a:cxn ang="0">
                    <a:pos x="22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1"/>
                  </a:cxn>
                  <a:cxn ang="0">
                    <a:pos x="4" y="71"/>
                  </a:cxn>
                  <a:cxn ang="0">
                    <a:pos x="5" y="68"/>
                  </a:cxn>
                  <a:cxn ang="0">
                    <a:pos x="7" y="65"/>
                  </a:cxn>
                  <a:cxn ang="0">
                    <a:pos x="7" y="62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7" y="34"/>
                  </a:cxn>
                  <a:cxn ang="0">
                    <a:pos x="5" y="31"/>
                  </a:cxn>
                  <a:cxn ang="0">
                    <a:pos x="4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4" y="24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4" y="11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7" y="9"/>
                  </a:cxn>
                  <a:cxn ang="0">
                    <a:pos x="5" y="8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22" h="73">
                    <a:moveTo>
                      <a:pt x="14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7" y="70"/>
                    </a:lnTo>
                    <a:lnTo>
                      <a:pt x="18" y="71"/>
                    </a:lnTo>
                    <a:lnTo>
                      <a:pt x="22" y="71"/>
                    </a:lnTo>
                    <a:lnTo>
                      <a:pt x="22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5" y="68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7" y="44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4" y="24"/>
                    </a:lnTo>
                    <a:close/>
                    <a:moveTo>
                      <a:pt x="10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263"/>
              <p:cNvSpPr>
                <a:spLocks/>
              </p:cNvSpPr>
              <p:nvPr/>
            </p:nvSpPr>
            <p:spPr bwMode="auto">
              <a:xfrm>
                <a:off x="7748587" y="5275262"/>
                <a:ext cx="50800" cy="777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7" y="7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0" y="3"/>
                  </a:cxn>
                  <a:cxn ang="0">
                    <a:pos x="32" y="5"/>
                  </a:cxn>
                  <a:cxn ang="0">
                    <a:pos x="32" y="7"/>
                  </a:cxn>
                  <a:cxn ang="0">
                    <a:pos x="32" y="10"/>
                  </a:cxn>
                  <a:cxn ang="0">
                    <a:pos x="32" y="12"/>
                  </a:cxn>
                  <a:cxn ang="0">
                    <a:pos x="30" y="13"/>
                  </a:cxn>
                  <a:cxn ang="0">
                    <a:pos x="29" y="13"/>
                  </a:cxn>
                  <a:cxn ang="0">
                    <a:pos x="27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1" y="8"/>
                  </a:cxn>
                  <a:cxn ang="0">
                    <a:pos x="19" y="10"/>
                  </a:cxn>
                  <a:cxn ang="0">
                    <a:pos x="17" y="13"/>
                  </a:cxn>
                  <a:cxn ang="0">
                    <a:pos x="14" y="16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4"/>
                  </a:cxn>
                  <a:cxn ang="0">
                    <a:pos x="17" y="46"/>
                  </a:cxn>
                  <a:cxn ang="0">
                    <a:pos x="19" y="47"/>
                  </a:cxn>
                  <a:cxn ang="0">
                    <a:pos x="22" y="47"/>
                  </a:cxn>
                  <a:cxn ang="0">
                    <a:pos x="22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4" y="46"/>
                  </a:cxn>
                  <a:cxn ang="0">
                    <a:pos x="4" y="44"/>
                  </a:cxn>
                  <a:cxn ang="0">
                    <a:pos x="6" y="42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2" h="49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7" y="7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7" y="13"/>
                    </a:lnTo>
                    <a:lnTo>
                      <a:pt x="14" y="16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4"/>
                    </a:lnTo>
                    <a:lnTo>
                      <a:pt x="17" y="46"/>
                    </a:lnTo>
                    <a:lnTo>
                      <a:pt x="19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264"/>
              <p:cNvSpPr>
                <a:spLocks/>
              </p:cNvSpPr>
              <p:nvPr/>
            </p:nvSpPr>
            <p:spPr bwMode="auto">
              <a:xfrm>
                <a:off x="7799387" y="5278437"/>
                <a:ext cx="119063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28" y="34"/>
                  </a:cxn>
                  <a:cxn ang="0">
                    <a:pos x="38" y="13"/>
                  </a:cxn>
                  <a:cxn ang="0">
                    <a:pos x="34" y="6"/>
                  </a:cxn>
                  <a:cxn ang="0">
                    <a:pos x="34" y="5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49" y="0"/>
                  </a:cxn>
                  <a:cxn ang="0">
                    <a:pos x="49" y="1"/>
                  </a:cxn>
                  <a:cxn ang="0">
                    <a:pos x="46" y="1"/>
                  </a:cxn>
                  <a:cxn ang="0">
                    <a:pos x="44" y="3"/>
                  </a:cxn>
                  <a:cxn ang="0">
                    <a:pos x="44" y="5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56" y="34"/>
                  </a:cxn>
                  <a:cxn ang="0">
                    <a:pos x="65" y="8"/>
                  </a:cxn>
                  <a:cxn ang="0">
                    <a:pos x="67" y="6"/>
                  </a:cxn>
                  <a:cxn ang="0">
                    <a:pos x="67" y="5"/>
                  </a:cxn>
                  <a:cxn ang="0">
                    <a:pos x="67" y="1"/>
                  </a:cxn>
                  <a:cxn ang="0">
                    <a:pos x="64" y="1"/>
                  </a:cxn>
                  <a:cxn ang="0">
                    <a:pos x="62" y="1"/>
                  </a:cxn>
                  <a:cxn ang="0">
                    <a:pos x="62" y="0"/>
                  </a:cxn>
                  <a:cxn ang="0">
                    <a:pos x="75" y="0"/>
                  </a:cxn>
                  <a:cxn ang="0">
                    <a:pos x="75" y="1"/>
                  </a:cxn>
                  <a:cxn ang="0">
                    <a:pos x="73" y="1"/>
                  </a:cxn>
                  <a:cxn ang="0">
                    <a:pos x="70" y="5"/>
                  </a:cxn>
                  <a:cxn ang="0">
                    <a:pos x="69" y="8"/>
                  </a:cxn>
                  <a:cxn ang="0">
                    <a:pos x="56" y="47"/>
                  </a:cxn>
                  <a:cxn ang="0">
                    <a:pos x="52" y="47"/>
                  </a:cxn>
                  <a:cxn ang="0">
                    <a:pos x="39" y="16"/>
                  </a:cxn>
                  <a:cxn ang="0">
                    <a:pos x="25" y="47"/>
                  </a:cxn>
                  <a:cxn ang="0">
                    <a:pos x="23" y="47"/>
                  </a:cxn>
                  <a:cxn ang="0">
                    <a:pos x="8" y="8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5" h="47">
                    <a:moveTo>
                      <a:pt x="0" y="0"/>
                    </a:moveTo>
                    <a:lnTo>
                      <a:pt x="21" y="0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28" y="34"/>
                    </a:lnTo>
                    <a:lnTo>
                      <a:pt x="38" y="13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4" y="3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56" y="34"/>
                    </a:lnTo>
                    <a:lnTo>
                      <a:pt x="65" y="8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0" y="5"/>
                    </a:lnTo>
                    <a:lnTo>
                      <a:pt x="69" y="8"/>
                    </a:lnTo>
                    <a:lnTo>
                      <a:pt x="56" y="47"/>
                    </a:lnTo>
                    <a:lnTo>
                      <a:pt x="52" y="47"/>
                    </a:lnTo>
                    <a:lnTo>
                      <a:pt x="39" y="16"/>
                    </a:lnTo>
                    <a:lnTo>
                      <a:pt x="25" y="47"/>
                    </a:lnTo>
                    <a:lnTo>
                      <a:pt x="23" y="47"/>
                    </a:lnTo>
                    <a:lnTo>
                      <a:pt x="8" y="8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265"/>
              <p:cNvSpPr>
                <a:spLocks noEditPoints="1"/>
              </p:cNvSpPr>
              <p:nvPr/>
            </p:nvSpPr>
            <p:spPr bwMode="auto">
              <a:xfrm>
                <a:off x="7926387" y="5237162"/>
                <a:ext cx="33338" cy="115888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6" y="70"/>
                  </a:cxn>
                  <a:cxn ang="0">
                    <a:pos x="18" y="71"/>
                  </a:cxn>
                  <a:cxn ang="0">
                    <a:pos x="21" y="71"/>
                  </a:cxn>
                  <a:cxn ang="0">
                    <a:pos x="21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1"/>
                  </a:cxn>
                  <a:cxn ang="0">
                    <a:pos x="3" y="71"/>
                  </a:cxn>
                  <a:cxn ang="0">
                    <a:pos x="5" y="68"/>
                  </a:cxn>
                  <a:cxn ang="0">
                    <a:pos x="6" y="65"/>
                  </a:cxn>
                  <a:cxn ang="0">
                    <a:pos x="6" y="62"/>
                  </a:cxn>
                  <a:cxn ang="0">
                    <a:pos x="6" y="44"/>
                  </a:cxn>
                  <a:cxn ang="0">
                    <a:pos x="6" y="37"/>
                  </a:cxn>
                  <a:cxn ang="0">
                    <a:pos x="5" y="34"/>
                  </a:cxn>
                  <a:cxn ang="0">
                    <a:pos x="5" y="31"/>
                  </a:cxn>
                  <a:cxn ang="0">
                    <a:pos x="3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3" y="24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3">
                    <a:moveTo>
                      <a:pt x="13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6" y="70"/>
                    </a:lnTo>
                    <a:lnTo>
                      <a:pt x="18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5" y="68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44"/>
                    </a:lnTo>
                    <a:lnTo>
                      <a:pt x="6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3" y="24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266"/>
              <p:cNvSpPr>
                <a:spLocks/>
              </p:cNvSpPr>
              <p:nvPr/>
            </p:nvSpPr>
            <p:spPr bwMode="auto">
              <a:xfrm>
                <a:off x="7972424" y="5275262"/>
                <a:ext cx="49213" cy="777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6" y="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16"/>
                  </a:cxn>
                  <a:cxn ang="0">
                    <a:pos x="28" y="16"/>
                  </a:cxn>
                  <a:cxn ang="0">
                    <a:pos x="25" y="12"/>
                  </a:cxn>
                  <a:cxn ang="0">
                    <a:pos x="23" y="7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8" y="8"/>
                  </a:cxn>
                  <a:cxn ang="0">
                    <a:pos x="7" y="10"/>
                  </a:cxn>
                  <a:cxn ang="0">
                    <a:pos x="7" y="13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5" y="20"/>
                  </a:cxn>
                  <a:cxn ang="0">
                    <a:pos x="21" y="23"/>
                  </a:cxn>
                  <a:cxn ang="0">
                    <a:pos x="28" y="26"/>
                  </a:cxn>
                  <a:cxn ang="0">
                    <a:pos x="31" y="31"/>
                  </a:cxn>
                  <a:cxn ang="0">
                    <a:pos x="31" y="36"/>
                  </a:cxn>
                  <a:cxn ang="0">
                    <a:pos x="31" y="39"/>
                  </a:cxn>
                  <a:cxn ang="0">
                    <a:pos x="30" y="42"/>
                  </a:cxn>
                  <a:cxn ang="0">
                    <a:pos x="26" y="46"/>
                  </a:cxn>
                  <a:cxn ang="0">
                    <a:pos x="21" y="49"/>
                  </a:cxn>
                  <a:cxn ang="0">
                    <a:pos x="17" y="49"/>
                  </a:cxn>
                  <a:cxn ang="0">
                    <a:pos x="12" y="49"/>
                  </a:cxn>
                  <a:cxn ang="0">
                    <a:pos x="7" y="47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2" y="33"/>
                  </a:cxn>
                  <a:cxn ang="0">
                    <a:pos x="4" y="39"/>
                  </a:cxn>
                  <a:cxn ang="0">
                    <a:pos x="7" y="42"/>
                  </a:cxn>
                  <a:cxn ang="0">
                    <a:pos x="12" y="46"/>
                  </a:cxn>
                  <a:cxn ang="0">
                    <a:pos x="17" y="46"/>
                  </a:cxn>
                  <a:cxn ang="0">
                    <a:pos x="20" y="46"/>
                  </a:cxn>
                  <a:cxn ang="0">
                    <a:pos x="21" y="44"/>
                  </a:cxn>
                  <a:cxn ang="0">
                    <a:pos x="23" y="42"/>
                  </a:cxn>
                  <a:cxn ang="0">
                    <a:pos x="25" y="39"/>
                  </a:cxn>
                  <a:cxn ang="0">
                    <a:pos x="23" y="36"/>
                  </a:cxn>
                  <a:cxn ang="0">
                    <a:pos x="21" y="33"/>
                  </a:cxn>
                  <a:cxn ang="0">
                    <a:pos x="18" y="31"/>
                  </a:cxn>
                  <a:cxn ang="0">
                    <a:pos x="13" y="28"/>
                  </a:cxn>
                  <a:cxn ang="0">
                    <a:pos x="7" y="25"/>
                  </a:cxn>
                  <a:cxn ang="0">
                    <a:pos x="4" y="21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8" y="2"/>
                    </a:lnTo>
                    <a:lnTo>
                      <a:pt x="21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5" y="20"/>
                    </a:lnTo>
                    <a:lnTo>
                      <a:pt x="21" y="23"/>
                    </a:lnTo>
                    <a:lnTo>
                      <a:pt x="28" y="26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30" y="42"/>
                    </a:lnTo>
                    <a:lnTo>
                      <a:pt x="26" y="46"/>
                    </a:lnTo>
                    <a:lnTo>
                      <a:pt x="21" y="49"/>
                    </a:lnTo>
                    <a:lnTo>
                      <a:pt x="17" y="49"/>
                    </a:lnTo>
                    <a:lnTo>
                      <a:pt x="12" y="49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2"/>
                    </a:lnTo>
                    <a:lnTo>
                      <a:pt x="12" y="46"/>
                    </a:lnTo>
                    <a:lnTo>
                      <a:pt x="17" y="46"/>
                    </a:lnTo>
                    <a:lnTo>
                      <a:pt x="20" y="46"/>
                    </a:lnTo>
                    <a:lnTo>
                      <a:pt x="21" y="44"/>
                    </a:lnTo>
                    <a:lnTo>
                      <a:pt x="23" y="42"/>
                    </a:lnTo>
                    <a:lnTo>
                      <a:pt x="25" y="39"/>
                    </a:lnTo>
                    <a:lnTo>
                      <a:pt x="23" y="36"/>
                    </a:lnTo>
                    <a:lnTo>
                      <a:pt x="21" y="33"/>
                    </a:lnTo>
                    <a:lnTo>
                      <a:pt x="18" y="31"/>
                    </a:lnTo>
                    <a:lnTo>
                      <a:pt x="13" y="28"/>
                    </a:lnTo>
                    <a:lnTo>
                      <a:pt x="7" y="25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267"/>
              <p:cNvSpPr>
                <a:spLocks noEditPoints="1"/>
              </p:cNvSpPr>
              <p:nvPr/>
            </p:nvSpPr>
            <p:spPr bwMode="auto">
              <a:xfrm>
                <a:off x="8032749" y="5275262"/>
                <a:ext cx="61913" cy="77788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9" y="3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1" y="3"/>
                  </a:cxn>
                  <a:cxn ang="0">
                    <a:pos x="34" y="7"/>
                  </a:cxn>
                  <a:cxn ang="0">
                    <a:pos x="37" y="10"/>
                  </a:cxn>
                  <a:cxn ang="0">
                    <a:pos x="39" y="15"/>
                  </a:cxn>
                  <a:cxn ang="0">
                    <a:pos x="39" y="20"/>
                  </a:cxn>
                  <a:cxn ang="0">
                    <a:pos x="8" y="20"/>
                  </a:cxn>
                  <a:cxn ang="0">
                    <a:pos x="8" y="26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6" y="38"/>
                  </a:cxn>
                  <a:cxn ang="0">
                    <a:pos x="21" y="41"/>
                  </a:cxn>
                  <a:cxn ang="0">
                    <a:pos x="24" y="41"/>
                  </a:cxn>
                  <a:cxn ang="0">
                    <a:pos x="29" y="41"/>
                  </a:cxn>
                  <a:cxn ang="0">
                    <a:pos x="32" y="39"/>
                  </a:cxn>
                  <a:cxn ang="0">
                    <a:pos x="36" y="36"/>
                  </a:cxn>
                  <a:cxn ang="0">
                    <a:pos x="39" y="29"/>
                  </a:cxn>
                  <a:cxn ang="0">
                    <a:pos x="39" y="31"/>
                  </a:cxn>
                  <a:cxn ang="0">
                    <a:pos x="37" y="38"/>
                  </a:cxn>
                  <a:cxn ang="0">
                    <a:pos x="34" y="44"/>
                  </a:cxn>
                  <a:cxn ang="0">
                    <a:pos x="29" y="47"/>
                  </a:cxn>
                  <a:cxn ang="0">
                    <a:pos x="26" y="49"/>
                  </a:cxn>
                  <a:cxn ang="0">
                    <a:pos x="21" y="49"/>
                  </a:cxn>
                  <a:cxn ang="0">
                    <a:pos x="16" y="49"/>
                  </a:cxn>
                  <a:cxn ang="0">
                    <a:pos x="11" y="47"/>
                  </a:cxn>
                  <a:cxn ang="0">
                    <a:pos x="6" y="42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1" y="3"/>
                  </a:cxn>
                  <a:cxn ang="0">
                    <a:pos x="16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9" y="3"/>
                    </a:moveTo>
                    <a:lnTo>
                      <a:pt x="14" y="5"/>
                    </a:lnTo>
                    <a:lnTo>
                      <a:pt x="11" y="7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3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1" y="3"/>
                    </a:lnTo>
                    <a:lnTo>
                      <a:pt x="34" y="7"/>
                    </a:lnTo>
                    <a:lnTo>
                      <a:pt x="37" y="10"/>
                    </a:lnTo>
                    <a:lnTo>
                      <a:pt x="39" y="15"/>
                    </a:lnTo>
                    <a:lnTo>
                      <a:pt x="39" y="20"/>
                    </a:lnTo>
                    <a:lnTo>
                      <a:pt x="8" y="20"/>
                    </a:lnTo>
                    <a:lnTo>
                      <a:pt x="8" y="26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8"/>
                    </a:lnTo>
                    <a:lnTo>
                      <a:pt x="21" y="41"/>
                    </a:lnTo>
                    <a:lnTo>
                      <a:pt x="24" y="41"/>
                    </a:lnTo>
                    <a:lnTo>
                      <a:pt x="29" y="41"/>
                    </a:lnTo>
                    <a:lnTo>
                      <a:pt x="32" y="39"/>
                    </a:lnTo>
                    <a:lnTo>
                      <a:pt x="36" y="36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8"/>
                    </a:lnTo>
                    <a:lnTo>
                      <a:pt x="34" y="44"/>
                    </a:lnTo>
                    <a:lnTo>
                      <a:pt x="29" y="47"/>
                    </a:lnTo>
                    <a:lnTo>
                      <a:pt x="26" y="49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7"/>
                    </a:lnTo>
                    <a:lnTo>
                      <a:pt x="6" y="42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68"/>
              <p:cNvSpPr>
                <a:spLocks/>
              </p:cNvSpPr>
              <p:nvPr/>
            </p:nvSpPr>
            <p:spPr bwMode="auto">
              <a:xfrm>
                <a:off x="7535862" y="5481637"/>
                <a:ext cx="123825" cy="762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7"/>
                  </a:cxn>
                  <a:cxn ang="0">
                    <a:pos x="21" y="5"/>
                  </a:cxn>
                  <a:cxn ang="0">
                    <a:pos x="31" y="0"/>
                  </a:cxn>
                  <a:cxn ang="0">
                    <a:pos x="39" y="4"/>
                  </a:cxn>
                  <a:cxn ang="0">
                    <a:pos x="44" y="10"/>
                  </a:cxn>
                  <a:cxn ang="0">
                    <a:pos x="52" y="2"/>
                  </a:cxn>
                  <a:cxn ang="0">
                    <a:pos x="59" y="0"/>
                  </a:cxn>
                  <a:cxn ang="0">
                    <a:pos x="65" y="2"/>
                  </a:cxn>
                  <a:cxn ang="0">
                    <a:pos x="70" y="9"/>
                  </a:cxn>
                  <a:cxn ang="0">
                    <a:pos x="72" y="17"/>
                  </a:cxn>
                  <a:cxn ang="0">
                    <a:pos x="72" y="41"/>
                  </a:cxn>
                  <a:cxn ang="0">
                    <a:pos x="73" y="46"/>
                  </a:cxn>
                  <a:cxn ang="0">
                    <a:pos x="78" y="48"/>
                  </a:cxn>
                  <a:cxn ang="0">
                    <a:pos x="57" y="48"/>
                  </a:cxn>
                  <a:cxn ang="0">
                    <a:pos x="57" y="48"/>
                  </a:cxn>
                  <a:cxn ang="0">
                    <a:pos x="62" y="46"/>
                  </a:cxn>
                  <a:cxn ang="0">
                    <a:pos x="63" y="43"/>
                  </a:cxn>
                  <a:cxn ang="0">
                    <a:pos x="63" y="38"/>
                  </a:cxn>
                  <a:cxn ang="0">
                    <a:pos x="62" y="13"/>
                  </a:cxn>
                  <a:cxn ang="0">
                    <a:pos x="59" y="7"/>
                  </a:cxn>
                  <a:cxn ang="0">
                    <a:pos x="50" y="9"/>
                  </a:cxn>
                  <a:cxn ang="0">
                    <a:pos x="44" y="13"/>
                  </a:cxn>
                  <a:cxn ang="0">
                    <a:pos x="44" y="38"/>
                  </a:cxn>
                  <a:cxn ang="0">
                    <a:pos x="44" y="44"/>
                  </a:cxn>
                  <a:cxn ang="0">
                    <a:pos x="47" y="46"/>
                  </a:cxn>
                  <a:cxn ang="0">
                    <a:pos x="50" y="48"/>
                  </a:cxn>
                  <a:cxn ang="0">
                    <a:pos x="28" y="48"/>
                  </a:cxn>
                  <a:cxn ang="0">
                    <a:pos x="33" y="46"/>
                  </a:cxn>
                  <a:cxn ang="0">
                    <a:pos x="34" y="43"/>
                  </a:cxn>
                  <a:cxn ang="0">
                    <a:pos x="34" y="38"/>
                  </a:cxn>
                  <a:cxn ang="0">
                    <a:pos x="34" y="13"/>
                  </a:cxn>
                  <a:cxn ang="0">
                    <a:pos x="31" y="7"/>
                  </a:cxn>
                  <a:cxn ang="0">
                    <a:pos x="21" y="9"/>
                  </a:cxn>
                  <a:cxn ang="0">
                    <a:pos x="15" y="13"/>
                  </a:cxn>
                  <a:cxn ang="0">
                    <a:pos x="16" y="41"/>
                  </a:cxn>
                  <a:cxn ang="0">
                    <a:pos x="18" y="46"/>
                  </a:cxn>
                  <a:cxn ang="0">
                    <a:pos x="21" y="48"/>
                  </a:cxn>
                  <a:cxn ang="0">
                    <a:pos x="0" y="48"/>
                  </a:cxn>
                  <a:cxn ang="0">
                    <a:pos x="3" y="46"/>
                  </a:cxn>
                  <a:cxn ang="0">
                    <a:pos x="6" y="44"/>
                  </a:cxn>
                  <a:cxn ang="0">
                    <a:pos x="6" y="38"/>
                  </a:cxn>
                  <a:cxn ang="0">
                    <a:pos x="6" y="13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13" y="0"/>
                  </a:cxn>
                </a:cxnLst>
                <a:rect l="0" t="0" r="r" b="b"/>
                <a:pathLst>
                  <a:path w="78" h="4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18" y="7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4" y="10"/>
                    </a:lnTo>
                    <a:lnTo>
                      <a:pt x="47" y="5"/>
                    </a:lnTo>
                    <a:lnTo>
                      <a:pt x="52" y="2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8" y="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2" y="17"/>
                    </a:lnTo>
                    <a:lnTo>
                      <a:pt x="72" y="38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3" y="46"/>
                    </a:lnTo>
                    <a:lnTo>
                      <a:pt x="75" y="46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3" y="41"/>
                    </a:lnTo>
                    <a:lnTo>
                      <a:pt x="63" y="38"/>
                    </a:lnTo>
                    <a:lnTo>
                      <a:pt x="63" y="18"/>
                    </a:lnTo>
                    <a:lnTo>
                      <a:pt x="62" y="13"/>
                    </a:lnTo>
                    <a:lnTo>
                      <a:pt x="62" y="10"/>
                    </a:lnTo>
                    <a:lnTo>
                      <a:pt x="59" y="7"/>
                    </a:lnTo>
                    <a:lnTo>
                      <a:pt x="55" y="7"/>
                    </a:lnTo>
                    <a:lnTo>
                      <a:pt x="50" y="9"/>
                    </a:lnTo>
                    <a:lnTo>
                      <a:pt x="47" y="10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38"/>
                    </a:lnTo>
                    <a:lnTo>
                      <a:pt x="44" y="41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7" y="46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1" y="9"/>
                    </a:lnTo>
                    <a:lnTo>
                      <a:pt x="18" y="10"/>
                    </a:lnTo>
                    <a:lnTo>
                      <a:pt x="15" y="13"/>
                    </a:lnTo>
                    <a:lnTo>
                      <a:pt x="15" y="38"/>
                    </a:lnTo>
                    <a:lnTo>
                      <a:pt x="16" y="41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9" y="46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69"/>
              <p:cNvSpPr>
                <a:spLocks noEditPoints="1"/>
              </p:cNvSpPr>
              <p:nvPr/>
            </p:nvSpPr>
            <p:spPr bwMode="auto">
              <a:xfrm>
                <a:off x="7667624" y="5481637"/>
                <a:ext cx="66675" cy="7778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6" y="25"/>
                  </a:cxn>
                  <a:cxn ang="0">
                    <a:pos x="11" y="30"/>
                  </a:cxn>
                  <a:cxn ang="0">
                    <a:pos x="10" y="35"/>
                  </a:cxn>
                  <a:cxn ang="0">
                    <a:pos x="11" y="40"/>
                  </a:cxn>
                  <a:cxn ang="0">
                    <a:pos x="16" y="43"/>
                  </a:cxn>
                  <a:cxn ang="0">
                    <a:pos x="23" y="41"/>
                  </a:cxn>
                  <a:cxn ang="0">
                    <a:pos x="26" y="22"/>
                  </a:cxn>
                  <a:cxn ang="0">
                    <a:pos x="24" y="0"/>
                  </a:cxn>
                  <a:cxn ang="0">
                    <a:pos x="33" y="5"/>
                  </a:cxn>
                  <a:cxn ang="0">
                    <a:pos x="34" y="10"/>
                  </a:cxn>
                  <a:cxn ang="0">
                    <a:pos x="34" y="31"/>
                  </a:cxn>
                  <a:cxn ang="0">
                    <a:pos x="36" y="40"/>
                  </a:cxn>
                  <a:cxn ang="0">
                    <a:pos x="38" y="43"/>
                  </a:cxn>
                  <a:cxn ang="0">
                    <a:pos x="41" y="41"/>
                  </a:cxn>
                  <a:cxn ang="0">
                    <a:pos x="42" y="41"/>
                  </a:cxn>
                  <a:cxn ang="0">
                    <a:pos x="36" y="48"/>
                  </a:cxn>
                  <a:cxn ang="0">
                    <a:pos x="29" y="49"/>
                  </a:cxn>
                  <a:cxn ang="0">
                    <a:pos x="26" y="44"/>
                  </a:cxn>
                  <a:cxn ang="0">
                    <a:pos x="23" y="44"/>
                  </a:cxn>
                  <a:cxn ang="0">
                    <a:pos x="18" y="48"/>
                  </a:cxn>
                  <a:cxn ang="0">
                    <a:pos x="11" y="49"/>
                  </a:cxn>
                  <a:cxn ang="0">
                    <a:pos x="3" y="46"/>
                  </a:cxn>
                  <a:cxn ang="0">
                    <a:pos x="0" y="38"/>
                  </a:cxn>
                  <a:cxn ang="0">
                    <a:pos x="2" y="31"/>
                  </a:cxn>
                  <a:cxn ang="0">
                    <a:pos x="10" y="25"/>
                  </a:cxn>
                  <a:cxn ang="0">
                    <a:pos x="20" y="20"/>
                  </a:cxn>
                  <a:cxn ang="0">
                    <a:pos x="26" y="15"/>
                  </a:cxn>
                  <a:cxn ang="0">
                    <a:pos x="26" y="9"/>
                  </a:cxn>
                  <a:cxn ang="0">
                    <a:pos x="21" y="4"/>
                  </a:cxn>
                  <a:cxn ang="0">
                    <a:pos x="15" y="4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7"/>
                  </a:cxn>
                  <a:cxn ang="0">
                    <a:pos x="7" y="18"/>
                  </a:cxn>
                  <a:cxn ang="0">
                    <a:pos x="3" y="17"/>
                  </a:cxn>
                  <a:cxn ang="0">
                    <a:pos x="3" y="12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42" h="49">
                    <a:moveTo>
                      <a:pt x="26" y="22"/>
                    </a:moveTo>
                    <a:lnTo>
                      <a:pt x="21" y="23"/>
                    </a:lnTo>
                    <a:lnTo>
                      <a:pt x="18" y="25"/>
                    </a:lnTo>
                    <a:lnTo>
                      <a:pt x="16" y="25"/>
                    </a:lnTo>
                    <a:lnTo>
                      <a:pt x="13" y="27"/>
                    </a:lnTo>
                    <a:lnTo>
                      <a:pt x="11" y="30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1" y="40"/>
                    </a:lnTo>
                    <a:lnTo>
                      <a:pt x="13" y="43"/>
                    </a:lnTo>
                    <a:lnTo>
                      <a:pt x="16" y="43"/>
                    </a:lnTo>
                    <a:lnTo>
                      <a:pt x="20" y="43"/>
                    </a:lnTo>
                    <a:lnTo>
                      <a:pt x="23" y="41"/>
                    </a:lnTo>
                    <a:lnTo>
                      <a:pt x="26" y="38"/>
                    </a:lnTo>
                    <a:lnTo>
                      <a:pt x="26" y="22"/>
                    </a:lnTo>
                    <a:close/>
                    <a:moveTo>
                      <a:pt x="20" y="0"/>
                    </a:moveTo>
                    <a:lnTo>
                      <a:pt x="24" y="0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17"/>
                    </a:lnTo>
                    <a:lnTo>
                      <a:pt x="34" y="31"/>
                    </a:lnTo>
                    <a:lnTo>
                      <a:pt x="34" y="38"/>
                    </a:lnTo>
                    <a:lnTo>
                      <a:pt x="36" y="40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40"/>
                    </a:lnTo>
                    <a:lnTo>
                      <a:pt x="42" y="41"/>
                    </a:lnTo>
                    <a:lnTo>
                      <a:pt x="39" y="46"/>
                    </a:lnTo>
                    <a:lnTo>
                      <a:pt x="36" y="48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3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5" y="49"/>
                    </a:lnTo>
                    <a:lnTo>
                      <a:pt x="11" y="49"/>
                    </a:lnTo>
                    <a:lnTo>
                      <a:pt x="7" y="48"/>
                    </a:lnTo>
                    <a:lnTo>
                      <a:pt x="3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10" y="25"/>
                    </a:lnTo>
                    <a:lnTo>
                      <a:pt x="13" y="23"/>
                    </a:lnTo>
                    <a:lnTo>
                      <a:pt x="20" y="20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70"/>
              <p:cNvSpPr>
                <a:spLocks/>
              </p:cNvSpPr>
              <p:nvPr/>
            </p:nvSpPr>
            <p:spPr bwMode="auto">
              <a:xfrm>
                <a:off x="7737474" y="5459412"/>
                <a:ext cx="46038" cy="1000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16" y="19"/>
                  </a:cxn>
                  <a:cxn ang="0">
                    <a:pos x="16" y="49"/>
                  </a:cxn>
                  <a:cxn ang="0">
                    <a:pos x="16" y="52"/>
                  </a:cxn>
                  <a:cxn ang="0">
                    <a:pos x="18" y="55"/>
                  </a:cxn>
                  <a:cxn ang="0">
                    <a:pos x="18" y="57"/>
                  </a:cxn>
                  <a:cxn ang="0">
                    <a:pos x="21" y="57"/>
                  </a:cxn>
                  <a:cxn ang="0">
                    <a:pos x="24" y="55"/>
                  </a:cxn>
                  <a:cxn ang="0">
                    <a:pos x="26" y="54"/>
                  </a:cxn>
                  <a:cxn ang="0">
                    <a:pos x="29" y="54"/>
                  </a:cxn>
                  <a:cxn ang="0">
                    <a:pos x="26" y="57"/>
                  </a:cxn>
                  <a:cxn ang="0">
                    <a:pos x="23" y="60"/>
                  </a:cxn>
                  <a:cxn ang="0">
                    <a:pos x="20" y="62"/>
                  </a:cxn>
                  <a:cxn ang="0">
                    <a:pos x="16" y="63"/>
                  </a:cxn>
                  <a:cxn ang="0">
                    <a:pos x="11" y="62"/>
                  </a:cxn>
                  <a:cxn ang="0">
                    <a:pos x="10" y="60"/>
                  </a:cxn>
                  <a:cxn ang="0">
                    <a:pos x="8" y="58"/>
                  </a:cxn>
                  <a:cxn ang="0">
                    <a:pos x="8" y="55"/>
                  </a:cxn>
                  <a:cxn ang="0">
                    <a:pos x="7" y="50"/>
                  </a:cxn>
                  <a:cxn ang="0">
                    <a:pos x="7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5" y="13"/>
                  </a:cxn>
                  <a:cxn ang="0">
                    <a:pos x="11" y="8"/>
                  </a:cxn>
                  <a:cxn ang="0">
                    <a:pos x="13" y="5"/>
                  </a:cxn>
                  <a:cxn ang="0">
                    <a:pos x="15" y="0"/>
                  </a:cxn>
                </a:cxnLst>
                <a:rect l="0" t="0" r="r" b="b"/>
                <a:pathLst>
                  <a:path w="29" h="63">
                    <a:moveTo>
                      <a:pt x="15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16" y="19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1" y="57"/>
                    </a:lnTo>
                    <a:lnTo>
                      <a:pt x="24" y="55"/>
                    </a:lnTo>
                    <a:lnTo>
                      <a:pt x="26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0" y="62"/>
                    </a:lnTo>
                    <a:lnTo>
                      <a:pt x="16" y="63"/>
                    </a:lnTo>
                    <a:lnTo>
                      <a:pt x="11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11" y="8"/>
                    </a:lnTo>
                    <a:lnTo>
                      <a:pt x="13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71"/>
              <p:cNvSpPr>
                <a:spLocks/>
              </p:cNvSpPr>
              <p:nvPr/>
            </p:nvSpPr>
            <p:spPr bwMode="auto">
              <a:xfrm>
                <a:off x="7789862" y="5481637"/>
                <a:ext cx="58738" cy="777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2"/>
                  </a:cxn>
                  <a:cxn ang="0">
                    <a:pos x="32" y="4"/>
                  </a:cxn>
                  <a:cxn ang="0">
                    <a:pos x="34" y="7"/>
                  </a:cxn>
                  <a:cxn ang="0">
                    <a:pos x="35" y="12"/>
                  </a:cxn>
                  <a:cxn ang="0">
                    <a:pos x="35" y="13"/>
                  </a:cxn>
                  <a:cxn ang="0">
                    <a:pos x="34" y="15"/>
                  </a:cxn>
                  <a:cxn ang="0">
                    <a:pos x="34" y="15"/>
                  </a:cxn>
                  <a:cxn ang="0">
                    <a:pos x="31" y="15"/>
                  </a:cxn>
                  <a:cxn ang="0">
                    <a:pos x="29" y="15"/>
                  </a:cxn>
                  <a:cxn ang="0">
                    <a:pos x="27" y="13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2" y="4"/>
                  </a:cxn>
                  <a:cxn ang="0">
                    <a:pos x="19" y="4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9" y="10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9" y="28"/>
                  </a:cxn>
                  <a:cxn ang="0">
                    <a:pos x="11" y="35"/>
                  </a:cxn>
                  <a:cxn ang="0">
                    <a:pos x="14" y="38"/>
                  </a:cxn>
                  <a:cxn ang="0">
                    <a:pos x="18" y="40"/>
                  </a:cxn>
                  <a:cxn ang="0">
                    <a:pos x="22" y="41"/>
                  </a:cxn>
                  <a:cxn ang="0">
                    <a:pos x="27" y="40"/>
                  </a:cxn>
                  <a:cxn ang="0">
                    <a:pos x="32" y="38"/>
                  </a:cxn>
                  <a:cxn ang="0">
                    <a:pos x="34" y="35"/>
                  </a:cxn>
                  <a:cxn ang="0">
                    <a:pos x="37" y="28"/>
                  </a:cxn>
                  <a:cxn ang="0">
                    <a:pos x="37" y="30"/>
                  </a:cxn>
                  <a:cxn ang="0">
                    <a:pos x="35" y="35"/>
                  </a:cxn>
                  <a:cxn ang="0">
                    <a:pos x="34" y="41"/>
                  </a:cxn>
                  <a:cxn ang="0">
                    <a:pos x="31" y="44"/>
                  </a:cxn>
                  <a:cxn ang="0">
                    <a:pos x="24" y="48"/>
                  </a:cxn>
                  <a:cxn ang="0">
                    <a:pos x="19" y="49"/>
                  </a:cxn>
                  <a:cxn ang="0">
                    <a:pos x="14" y="48"/>
                  </a:cxn>
                  <a:cxn ang="0">
                    <a:pos x="9" y="46"/>
                  </a:cxn>
                  <a:cxn ang="0">
                    <a:pos x="4" y="43"/>
                  </a:cxn>
                  <a:cxn ang="0">
                    <a:pos x="1" y="38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6" y="7"/>
                  </a:cxn>
                  <a:cxn ang="0">
                    <a:pos x="9" y="4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37" h="49">
                    <a:moveTo>
                      <a:pt x="21" y="0"/>
                    </a:moveTo>
                    <a:lnTo>
                      <a:pt x="27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8" y="15"/>
                    </a:lnTo>
                    <a:lnTo>
                      <a:pt x="8" y="20"/>
                    </a:lnTo>
                    <a:lnTo>
                      <a:pt x="9" y="28"/>
                    </a:lnTo>
                    <a:lnTo>
                      <a:pt x="11" y="35"/>
                    </a:lnTo>
                    <a:lnTo>
                      <a:pt x="14" y="38"/>
                    </a:lnTo>
                    <a:lnTo>
                      <a:pt x="18" y="40"/>
                    </a:lnTo>
                    <a:lnTo>
                      <a:pt x="22" y="41"/>
                    </a:lnTo>
                    <a:lnTo>
                      <a:pt x="27" y="40"/>
                    </a:lnTo>
                    <a:lnTo>
                      <a:pt x="32" y="38"/>
                    </a:lnTo>
                    <a:lnTo>
                      <a:pt x="34" y="35"/>
                    </a:lnTo>
                    <a:lnTo>
                      <a:pt x="37" y="28"/>
                    </a:lnTo>
                    <a:lnTo>
                      <a:pt x="37" y="30"/>
                    </a:lnTo>
                    <a:lnTo>
                      <a:pt x="35" y="35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4" y="48"/>
                    </a:lnTo>
                    <a:lnTo>
                      <a:pt x="19" y="49"/>
                    </a:lnTo>
                    <a:lnTo>
                      <a:pt x="14" y="48"/>
                    </a:lnTo>
                    <a:lnTo>
                      <a:pt x="9" y="46"/>
                    </a:lnTo>
                    <a:lnTo>
                      <a:pt x="4" y="43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272"/>
              <p:cNvSpPr>
                <a:spLocks/>
              </p:cNvSpPr>
              <p:nvPr/>
            </p:nvSpPr>
            <p:spPr bwMode="auto">
              <a:xfrm>
                <a:off x="7859712" y="5443537"/>
                <a:ext cx="76200" cy="1143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31"/>
                  </a:cxn>
                  <a:cxn ang="0">
                    <a:pos x="24" y="26"/>
                  </a:cxn>
                  <a:cxn ang="0">
                    <a:pos x="31" y="24"/>
                  </a:cxn>
                  <a:cxn ang="0">
                    <a:pos x="37" y="26"/>
                  </a:cxn>
                  <a:cxn ang="0">
                    <a:pos x="42" y="33"/>
                  </a:cxn>
                  <a:cxn ang="0">
                    <a:pos x="42" y="46"/>
                  </a:cxn>
                  <a:cxn ang="0">
                    <a:pos x="42" y="65"/>
                  </a:cxn>
                  <a:cxn ang="0">
                    <a:pos x="45" y="70"/>
                  </a:cxn>
                  <a:cxn ang="0">
                    <a:pos x="48" y="72"/>
                  </a:cxn>
                  <a:cxn ang="0">
                    <a:pos x="27" y="72"/>
                  </a:cxn>
                  <a:cxn ang="0">
                    <a:pos x="29" y="72"/>
                  </a:cxn>
                  <a:cxn ang="0">
                    <a:pos x="32" y="70"/>
                  </a:cxn>
                  <a:cxn ang="0">
                    <a:pos x="34" y="67"/>
                  </a:cxn>
                  <a:cxn ang="0">
                    <a:pos x="34" y="62"/>
                  </a:cxn>
                  <a:cxn ang="0">
                    <a:pos x="34" y="39"/>
                  </a:cxn>
                  <a:cxn ang="0">
                    <a:pos x="32" y="34"/>
                  </a:cxn>
                  <a:cxn ang="0">
                    <a:pos x="29" y="31"/>
                  </a:cxn>
                  <a:cxn ang="0">
                    <a:pos x="21" y="33"/>
                  </a:cxn>
                  <a:cxn ang="0">
                    <a:pos x="14" y="37"/>
                  </a:cxn>
                  <a:cxn ang="0">
                    <a:pos x="14" y="65"/>
                  </a:cxn>
                  <a:cxn ang="0">
                    <a:pos x="16" y="70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1" y="70"/>
                  </a:cxn>
                  <a:cxn ang="0">
                    <a:pos x="4" y="68"/>
                  </a:cxn>
                  <a:cxn ang="0">
                    <a:pos x="6" y="62"/>
                  </a:cxn>
                  <a:cxn ang="0">
                    <a:pos x="6" y="15"/>
                  </a:cxn>
                  <a:cxn ang="0">
                    <a:pos x="6" y="8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48" h="72">
                    <a:moveTo>
                      <a:pt x="13" y="0"/>
                    </a:moveTo>
                    <a:lnTo>
                      <a:pt x="14" y="0"/>
                    </a:lnTo>
                    <a:lnTo>
                      <a:pt x="14" y="34"/>
                    </a:lnTo>
                    <a:lnTo>
                      <a:pt x="18" y="31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7" y="24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7" y="26"/>
                    </a:lnTo>
                    <a:lnTo>
                      <a:pt x="40" y="29"/>
                    </a:lnTo>
                    <a:lnTo>
                      <a:pt x="42" y="33"/>
                    </a:lnTo>
                    <a:lnTo>
                      <a:pt x="42" y="37"/>
                    </a:lnTo>
                    <a:lnTo>
                      <a:pt x="42" y="46"/>
                    </a:lnTo>
                    <a:lnTo>
                      <a:pt x="42" y="62"/>
                    </a:lnTo>
                    <a:lnTo>
                      <a:pt x="42" y="65"/>
                    </a:lnTo>
                    <a:lnTo>
                      <a:pt x="44" y="68"/>
                    </a:lnTo>
                    <a:lnTo>
                      <a:pt x="45" y="70"/>
                    </a:lnTo>
                    <a:lnTo>
                      <a:pt x="47" y="70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9" y="72"/>
                    </a:lnTo>
                    <a:lnTo>
                      <a:pt x="31" y="70"/>
                    </a:lnTo>
                    <a:lnTo>
                      <a:pt x="32" y="70"/>
                    </a:lnTo>
                    <a:lnTo>
                      <a:pt x="34" y="68"/>
                    </a:lnTo>
                    <a:lnTo>
                      <a:pt x="34" y="67"/>
                    </a:lnTo>
                    <a:lnTo>
                      <a:pt x="34" y="65"/>
                    </a:lnTo>
                    <a:lnTo>
                      <a:pt x="34" y="62"/>
                    </a:lnTo>
                    <a:lnTo>
                      <a:pt x="34" y="46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21" y="33"/>
                    </a:lnTo>
                    <a:lnTo>
                      <a:pt x="18" y="34"/>
                    </a:lnTo>
                    <a:lnTo>
                      <a:pt x="14" y="37"/>
                    </a:lnTo>
                    <a:lnTo>
                      <a:pt x="14" y="62"/>
                    </a:lnTo>
                    <a:lnTo>
                      <a:pt x="14" y="65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4" y="70"/>
                    </a:lnTo>
                    <a:lnTo>
                      <a:pt x="4" y="68"/>
                    </a:lnTo>
                    <a:lnTo>
                      <a:pt x="6" y="65"/>
                    </a:lnTo>
                    <a:lnTo>
                      <a:pt x="6" y="62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273"/>
              <p:cNvSpPr>
                <a:spLocks noEditPoints="1"/>
              </p:cNvSpPr>
              <p:nvPr/>
            </p:nvSpPr>
            <p:spPr bwMode="auto">
              <a:xfrm>
                <a:off x="7947024" y="5443537"/>
                <a:ext cx="33338" cy="114300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5" y="24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5" y="68"/>
                  </a:cxn>
                  <a:cxn ang="0">
                    <a:pos x="16" y="70"/>
                  </a:cxn>
                  <a:cxn ang="0">
                    <a:pos x="18" y="70"/>
                  </a:cxn>
                  <a:cxn ang="0">
                    <a:pos x="21" y="72"/>
                  </a:cxn>
                  <a:cxn ang="0">
                    <a:pos x="2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0"/>
                  </a:cxn>
                  <a:cxn ang="0">
                    <a:pos x="3" y="70"/>
                  </a:cxn>
                  <a:cxn ang="0">
                    <a:pos x="5" y="68"/>
                  </a:cxn>
                  <a:cxn ang="0">
                    <a:pos x="5" y="65"/>
                  </a:cxn>
                  <a:cxn ang="0">
                    <a:pos x="7" y="62"/>
                  </a:cxn>
                  <a:cxn ang="0">
                    <a:pos x="7" y="44"/>
                  </a:cxn>
                  <a:cxn ang="0">
                    <a:pos x="7" y="37"/>
                  </a:cxn>
                  <a:cxn ang="0">
                    <a:pos x="5" y="33"/>
                  </a:cxn>
                  <a:cxn ang="0">
                    <a:pos x="5" y="31"/>
                  </a:cxn>
                  <a:cxn ang="0">
                    <a:pos x="3" y="31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13" y="24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21" h="72">
                    <a:moveTo>
                      <a:pt x="13" y="24"/>
                    </a:moveTo>
                    <a:lnTo>
                      <a:pt x="15" y="24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5" y="68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7" y="44"/>
                    </a:lnTo>
                    <a:lnTo>
                      <a:pt x="7" y="37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3" y="24"/>
                    </a:lnTo>
                    <a:close/>
                    <a:moveTo>
                      <a:pt x="10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74"/>
              <p:cNvSpPr>
                <a:spLocks/>
              </p:cNvSpPr>
              <p:nvPr/>
            </p:nvSpPr>
            <p:spPr bwMode="auto">
              <a:xfrm>
                <a:off x="7988299" y="5481637"/>
                <a:ext cx="77788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0"/>
                  </a:cxn>
                  <a:cxn ang="0">
                    <a:pos x="20" y="5"/>
                  </a:cxn>
                  <a:cxn ang="0">
                    <a:pos x="25" y="2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8" y="2"/>
                  </a:cxn>
                  <a:cxn ang="0">
                    <a:pos x="39" y="5"/>
                  </a:cxn>
                  <a:cxn ang="0">
                    <a:pos x="41" y="9"/>
                  </a:cxn>
                  <a:cxn ang="0">
                    <a:pos x="42" y="12"/>
                  </a:cxn>
                  <a:cxn ang="0">
                    <a:pos x="42" y="18"/>
                  </a:cxn>
                  <a:cxn ang="0">
                    <a:pos x="42" y="38"/>
                  </a:cxn>
                  <a:cxn ang="0">
                    <a:pos x="42" y="41"/>
                  </a:cxn>
                  <a:cxn ang="0">
                    <a:pos x="42" y="44"/>
                  </a:cxn>
                  <a:cxn ang="0">
                    <a:pos x="44" y="46"/>
                  </a:cxn>
                  <a:cxn ang="0">
                    <a:pos x="46" y="46"/>
                  </a:cxn>
                  <a:cxn ang="0">
                    <a:pos x="49" y="48"/>
                  </a:cxn>
                  <a:cxn ang="0">
                    <a:pos x="49" y="48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31" y="46"/>
                  </a:cxn>
                  <a:cxn ang="0">
                    <a:pos x="33" y="46"/>
                  </a:cxn>
                  <a:cxn ang="0">
                    <a:pos x="33" y="44"/>
                  </a:cxn>
                  <a:cxn ang="0">
                    <a:pos x="34" y="43"/>
                  </a:cxn>
                  <a:cxn ang="0">
                    <a:pos x="34" y="41"/>
                  </a:cxn>
                  <a:cxn ang="0">
                    <a:pos x="34" y="38"/>
                  </a:cxn>
                  <a:cxn ang="0">
                    <a:pos x="34" y="18"/>
                  </a:cxn>
                  <a:cxn ang="0">
                    <a:pos x="33" y="13"/>
                  </a:cxn>
                  <a:cxn ang="0">
                    <a:pos x="33" y="10"/>
                  </a:cxn>
                  <a:cxn ang="0">
                    <a:pos x="29" y="7"/>
                  </a:cxn>
                  <a:cxn ang="0">
                    <a:pos x="26" y="7"/>
                  </a:cxn>
                  <a:cxn ang="0">
                    <a:pos x="23" y="7"/>
                  </a:cxn>
                  <a:cxn ang="0">
                    <a:pos x="18" y="10"/>
                  </a:cxn>
                  <a:cxn ang="0">
                    <a:pos x="15" y="13"/>
                  </a:cxn>
                  <a:cxn ang="0">
                    <a:pos x="15" y="38"/>
                  </a:cxn>
                  <a:cxn ang="0">
                    <a:pos x="15" y="41"/>
                  </a:cxn>
                  <a:cxn ang="0">
                    <a:pos x="15" y="44"/>
                  </a:cxn>
                  <a:cxn ang="0">
                    <a:pos x="16" y="46"/>
                  </a:cxn>
                  <a:cxn ang="0">
                    <a:pos x="18" y="46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3" y="46"/>
                  </a:cxn>
                  <a:cxn ang="0">
                    <a:pos x="5" y="44"/>
                  </a:cxn>
                  <a:cxn ang="0">
                    <a:pos x="5" y="41"/>
                  </a:cxn>
                  <a:cxn ang="0">
                    <a:pos x="5" y="38"/>
                  </a:cxn>
                  <a:cxn ang="0">
                    <a:pos x="5" y="20"/>
                  </a:cxn>
                  <a:cxn ang="0">
                    <a:pos x="5" y="15"/>
                  </a:cxn>
                  <a:cxn ang="0">
                    <a:pos x="5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3" y="0"/>
                  </a:cxn>
                </a:cxnLst>
                <a:rect l="0" t="0" r="r" b="b"/>
                <a:pathLst>
                  <a:path w="49" h="4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20" y="5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39" y="5"/>
                    </a:lnTo>
                    <a:lnTo>
                      <a:pt x="41" y="9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42" y="38"/>
                    </a:lnTo>
                    <a:lnTo>
                      <a:pt x="42" y="41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4" y="18"/>
                    </a:lnTo>
                    <a:lnTo>
                      <a:pt x="33" y="13"/>
                    </a:lnTo>
                    <a:lnTo>
                      <a:pt x="33" y="10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18" y="10"/>
                    </a:lnTo>
                    <a:lnTo>
                      <a:pt x="15" y="13"/>
                    </a:lnTo>
                    <a:lnTo>
                      <a:pt x="15" y="38"/>
                    </a:lnTo>
                    <a:lnTo>
                      <a:pt x="15" y="41"/>
                    </a:lnTo>
                    <a:lnTo>
                      <a:pt x="15" y="44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46"/>
                    </a:lnTo>
                    <a:lnTo>
                      <a:pt x="5" y="44"/>
                    </a:lnTo>
                    <a:lnTo>
                      <a:pt x="5" y="41"/>
                    </a:lnTo>
                    <a:lnTo>
                      <a:pt x="5" y="38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75"/>
              <p:cNvSpPr>
                <a:spLocks noEditPoints="1"/>
              </p:cNvSpPr>
              <p:nvPr/>
            </p:nvSpPr>
            <p:spPr bwMode="auto">
              <a:xfrm>
                <a:off x="8074024" y="5481637"/>
                <a:ext cx="71438" cy="112713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6" y="59"/>
                  </a:cxn>
                  <a:cxn ang="0">
                    <a:pos x="13" y="62"/>
                  </a:cxn>
                  <a:cxn ang="0">
                    <a:pos x="24" y="64"/>
                  </a:cxn>
                  <a:cxn ang="0">
                    <a:pos x="34" y="62"/>
                  </a:cxn>
                  <a:cxn ang="0">
                    <a:pos x="41" y="57"/>
                  </a:cxn>
                  <a:cxn ang="0">
                    <a:pos x="41" y="53"/>
                  </a:cxn>
                  <a:cxn ang="0">
                    <a:pos x="36" y="49"/>
                  </a:cxn>
                  <a:cxn ang="0">
                    <a:pos x="18" y="49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1" y="15"/>
                  </a:cxn>
                  <a:cxn ang="0">
                    <a:pos x="13" y="23"/>
                  </a:cxn>
                  <a:cxn ang="0">
                    <a:pos x="18" y="30"/>
                  </a:cxn>
                  <a:cxn ang="0">
                    <a:pos x="26" y="30"/>
                  </a:cxn>
                  <a:cxn ang="0">
                    <a:pos x="29" y="23"/>
                  </a:cxn>
                  <a:cxn ang="0">
                    <a:pos x="31" y="13"/>
                  </a:cxn>
                  <a:cxn ang="0">
                    <a:pos x="28" y="5"/>
                  </a:cxn>
                  <a:cxn ang="0">
                    <a:pos x="21" y="2"/>
                  </a:cxn>
                  <a:cxn ang="0">
                    <a:pos x="28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5" y="5"/>
                  </a:cxn>
                  <a:cxn ang="0">
                    <a:pos x="45" y="7"/>
                  </a:cxn>
                  <a:cxn ang="0">
                    <a:pos x="42" y="7"/>
                  </a:cxn>
                  <a:cxn ang="0">
                    <a:pos x="39" y="12"/>
                  </a:cxn>
                  <a:cxn ang="0">
                    <a:pos x="39" y="22"/>
                  </a:cxn>
                  <a:cxn ang="0">
                    <a:pos x="34" y="28"/>
                  </a:cxn>
                  <a:cxn ang="0">
                    <a:pos x="26" y="33"/>
                  </a:cxn>
                  <a:cxn ang="0">
                    <a:pos x="15" y="31"/>
                  </a:cxn>
                  <a:cxn ang="0">
                    <a:pos x="10" y="35"/>
                  </a:cxn>
                  <a:cxn ang="0">
                    <a:pos x="10" y="40"/>
                  </a:cxn>
                  <a:cxn ang="0">
                    <a:pos x="13" y="41"/>
                  </a:cxn>
                  <a:cxn ang="0">
                    <a:pos x="21" y="41"/>
                  </a:cxn>
                  <a:cxn ang="0">
                    <a:pos x="31" y="41"/>
                  </a:cxn>
                  <a:cxn ang="0">
                    <a:pos x="39" y="43"/>
                  </a:cxn>
                  <a:cxn ang="0">
                    <a:pos x="44" y="48"/>
                  </a:cxn>
                  <a:cxn ang="0">
                    <a:pos x="44" y="57"/>
                  </a:cxn>
                  <a:cxn ang="0">
                    <a:pos x="34" y="67"/>
                  </a:cxn>
                  <a:cxn ang="0">
                    <a:pos x="19" y="71"/>
                  </a:cxn>
                  <a:cxn ang="0">
                    <a:pos x="8" y="69"/>
                  </a:cxn>
                  <a:cxn ang="0">
                    <a:pos x="0" y="64"/>
                  </a:cxn>
                  <a:cxn ang="0">
                    <a:pos x="0" y="59"/>
                  </a:cxn>
                  <a:cxn ang="0">
                    <a:pos x="3" y="53"/>
                  </a:cxn>
                  <a:cxn ang="0">
                    <a:pos x="5" y="51"/>
                  </a:cxn>
                  <a:cxn ang="0">
                    <a:pos x="5" y="46"/>
                  </a:cxn>
                  <a:cxn ang="0">
                    <a:pos x="3" y="41"/>
                  </a:cxn>
                  <a:cxn ang="0">
                    <a:pos x="5" y="38"/>
                  </a:cxn>
                  <a:cxn ang="0">
                    <a:pos x="11" y="31"/>
                  </a:cxn>
                  <a:cxn ang="0">
                    <a:pos x="5" y="25"/>
                  </a:cxn>
                  <a:cxn ang="0">
                    <a:pos x="3" y="17"/>
                  </a:cxn>
                  <a:cxn ang="0">
                    <a:pos x="5" y="9"/>
                  </a:cxn>
                  <a:cxn ang="0">
                    <a:pos x="11" y="2"/>
                  </a:cxn>
                  <a:cxn ang="0">
                    <a:pos x="21" y="0"/>
                  </a:cxn>
                </a:cxnLst>
                <a:rect l="0" t="0" r="r" b="b"/>
                <a:pathLst>
                  <a:path w="45" h="71">
                    <a:moveTo>
                      <a:pt x="11" y="48"/>
                    </a:moveTo>
                    <a:lnTo>
                      <a:pt x="6" y="53"/>
                    </a:lnTo>
                    <a:lnTo>
                      <a:pt x="6" y="57"/>
                    </a:lnTo>
                    <a:lnTo>
                      <a:pt x="6" y="59"/>
                    </a:lnTo>
                    <a:lnTo>
                      <a:pt x="8" y="61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4" y="64"/>
                    </a:lnTo>
                    <a:lnTo>
                      <a:pt x="29" y="64"/>
                    </a:lnTo>
                    <a:lnTo>
                      <a:pt x="34" y="62"/>
                    </a:lnTo>
                    <a:lnTo>
                      <a:pt x="37" y="61"/>
                    </a:lnTo>
                    <a:lnTo>
                      <a:pt x="41" y="57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39" y="51"/>
                    </a:lnTo>
                    <a:lnTo>
                      <a:pt x="36" y="49"/>
                    </a:lnTo>
                    <a:lnTo>
                      <a:pt x="28" y="49"/>
                    </a:lnTo>
                    <a:lnTo>
                      <a:pt x="18" y="49"/>
                    </a:lnTo>
                    <a:lnTo>
                      <a:pt x="11" y="48"/>
                    </a:lnTo>
                    <a:close/>
                    <a:moveTo>
                      <a:pt x="21" y="2"/>
                    </a:moveTo>
                    <a:lnTo>
                      <a:pt x="16" y="4"/>
                    </a:lnTo>
                    <a:lnTo>
                      <a:pt x="15" y="5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20"/>
                    </a:lnTo>
                    <a:lnTo>
                      <a:pt x="13" y="23"/>
                    </a:lnTo>
                    <a:lnTo>
                      <a:pt x="15" y="28"/>
                    </a:lnTo>
                    <a:lnTo>
                      <a:pt x="18" y="30"/>
                    </a:lnTo>
                    <a:lnTo>
                      <a:pt x="21" y="31"/>
                    </a:lnTo>
                    <a:lnTo>
                      <a:pt x="26" y="30"/>
                    </a:lnTo>
                    <a:lnTo>
                      <a:pt x="28" y="28"/>
                    </a:lnTo>
                    <a:lnTo>
                      <a:pt x="29" y="23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8" y="5"/>
                    </a:lnTo>
                    <a:lnTo>
                      <a:pt x="24" y="4"/>
                    </a:lnTo>
                    <a:lnTo>
                      <a:pt x="21" y="2"/>
                    </a:lnTo>
                    <a:close/>
                    <a:moveTo>
                      <a:pt x="21" y="0"/>
                    </a:moveTo>
                    <a:lnTo>
                      <a:pt x="28" y="2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36" y="7"/>
                    </a:lnTo>
                    <a:lnTo>
                      <a:pt x="39" y="12"/>
                    </a:lnTo>
                    <a:lnTo>
                      <a:pt x="39" y="17"/>
                    </a:lnTo>
                    <a:lnTo>
                      <a:pt x="39" y="22"/>
                    </a:lnTo>
                    <a:lnTo>
                      <a:pt x="37" y="25"/>
                    </a:lnTo>
                    <a:lnTo>
                      <a:pt x="34" y="28"/>
                    </a:lnTo>
                    <a:lnTo>
                      <a:pt x="31" y="31"/>
                    </a:lnTo>
                    <a:lnTo>
                      <a:pt x="26" y="33"/>
                    </a:lnTo>
                    <a:lnTo>
                      <a:pt x="21" y="33"/>
                    </a:lnTo>
                    <a:lnTo>
                      <a:pt x="15" y="31"/>
                    </a:lnTo>
                    <a:lnTo>
                      <a:pt x="11" y="33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13" y="41"/>
                    </a:lnTo>
                    <a:lnTo>
                      <a:pt x="16" y="41"/>
                    </a:lnTo>
                    <a:lnTo>
                      <a:pt x="21" y="41"/>
                    </a:lnTo>
                    <a:lnTo>
                      <a:pt x="26" y="41"/>
                    </a:lnTo>
                    <a:lnTo>
                      <a:pt x="31" y="41"/>
                    </a:lnTo>
                    <a:lnTo>
                      <a:pt x="34" y="41"/>
                    </a:lnTo>
                    <a:lnTo>
                      <a:pt x="39" y="43"/>
                    </a:lnTo>
                    <a:lnTo>
                      <a:pt x="42" y="44"/>
                    </a:lnTo>
                    <a:lnTo>
                      <a:pt x="44" y="48"/>
                    </a:lnTo>
                    <a:lnTo>
                      <a:pt x="45" y="53"/>
                    </a:lnTo>
                    <a:lnTo>
                      <a:pt x="44" y="57"/>
                    </a:lnTo>
                    <a:lnTo>
                      <a:pt x="39" y="62"/>
                    </a:lnTo>
                    <a:lnTo>
                      <a:pt x="34" y="67"/>
                    </a:lnTo>
                    <a:lnTo>
                      <a:pt x="28" y="71"/>
                    </a:lnTo>
                    <a:lnTo>
                      <a:pt x="19" y="71"/>
                    </a:lnTo>
                    <a:lnTo>
                      <a:pt x="13" y="71"/>
                    </a:lnTo>
                    <a:lnTo>
                      <a:pt x="8" y="69"/>
                    </a:lnTo>
                    <a:lnTo>
                      <a:pt x="3" y="66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5" y="51"/>
                    </a:lnTo>
                    <a:lnTo>
                      <a:pt x="8" y="48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11" y="31"/>
                    </a:lnTo>
                    <a:lnTo>
                      <a:pt x="8" y="28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276"/>
              <p:cNvSpPr>
                <a:spLocks/>
              </p:cNvSpPr>
              <p:nvPr/>
            </p:nvSpPr>
            <p:spPr bwMode="auto">
              <a:xfrm>
                <a:off x="5830887" y="4552949"/>
                <a:ext cx="69850" cy="114300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34" y="5"/>
                  </a:cxn>
                  <a:cxn ang="0">
                    <a:pos x="37" y="4"/>
                  </a:cxn>
                  <a:cxn ang="0">
                    <a:pos x="39" y="0"/>
                  </a:cxn>
                  <a:cxn ang="0">
                    <a:pos x="41" y="25"/>
                  </a:cxn>
                  <a:cxn ang="0">
                    <a:pos x="37" y="18"/>
                  </a:cxn>
                  <a:cxn ang="0">
                    <a:pos x="33" y="10"/>
                  </a:cxn>
                  <a:cxn ang="0">
                    <a:pos x="24" y="5"/>
                  </a:cxn>
                  <a:cxn ang="0">
                    <a:pos x="15" y="5"/>
                  </a:cxn>
                  <a:cxn ang="0">
                    <a:pos x="8" y="10"/>
                  </a:cxn>
                  <a:cxn ang="0">
                    <a:pos x="8" y="18"/>
                  </a:cxn>
                  <a:cxn ang="0">
                    <a:pos x="13" y="23"/>
                  </a:cxn>
                  <a:cxn ang="0">
                    <a:pos x="24" y="31"/>
                  </a:cxn>
                  <a:cxn ang="0">
                    <a:pos x="34" y="36"/>
                  </a:cxn>
                  <a:cxn ang="0">
                    <a:pos x="41" y="43"/>
                  </a:cxn>
                  <a:cxn ang="0">
                    <a:pos x="44" y="49"/>
                  </a:cxn>
                  <a:cxn ang="0">
                    <a:pos x="44" y="57"/>
                  </a:cxn>
                  <a:cxn ang="0">
                    <a:pos x="39" y="67"/>
                  </a:cxn>
                  <a:cxn ang="0">
                    <a:pos x="29" y="72"/>
                  </a:cxn>
                  <a:cxn ang="0">
                    <a:pos x="18" y="72"/>
                  </a:cxn>
                  <a:cxn ang="0">
                    <a:pos x="11" y="71"/>
                  </a:cxn>
                  <a:cxn ang="0">
                    <a:pos x="5" y="67"/>
                  </a:cxn>
                  <a:cxn ang="0">
                    <a:pos x="2" y="71"/>
                  </a:cxn>
                  <a:cxn ang="0">
                    <a:pos x="0" y="72"/>
                  </a:cxn>
                  <a:cxn ang="0">
                    <a:pos x="2" y="49"/>
                  </a:cxn>
                  <a:cxn ang="0">
                    <a:pos x="5" y="61"/>
                  </a:cxn>
                  <a:cxn ang="0">
                    <a:pos x="11" y="67"/>
                  </a:cxn>
                  <a:cxn ang="0">
                    <a:pos x="23" y="69"/>
                  </a:cxn>
                  <a:cxn ang="0">
                    <a:pos x="33" y="66"/>
                  </a:cxn>
                  <a:cxn ang="0">
                    <a:pos x="36" y="57"/>
                  </a:cxn>
                  <a:cxn ang="0">
                    <a:pos x="33" y="51"/>
                  </a:cxn>
                  <a:cxn ang="0">
                    <a:pos x="28" y="46"/>
                  </a:cxn>
                  <a:cxn ang="0">
                    <a:pos x="20" y="41"/>
                  </a:cxn>
                  <a:cxn ang="0">
                    <a:pos x="10" y="36"/>
                  </a:cxn>
                  <a:cxn ang="0">
                    <a:pos x="3" y="31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5" y="7"/>
                  </a:cxn>
                  <a:cxn ang="0">
                    <a:pos x="15" y="2"/>
                  </a:cxn>
                </a:cxnLst>
                <a:rect l="0" t="0" r="r" b="b"/>
                <a:pathLst>
                  <a:path w="44" h="72">
                    <a:moveTo>
                      <a:pt x="20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7" y="18"/>
                    </a:lnTo>
                    <a:lnTo>
                      <a:pt x="36" y="13"/>
                    </a:lnTo>
                    <a:lnTo>
                      <a:pt x="33" y="10"/>
                    </a:lnTo>
                    <a:lnTo>
                      <a:pt x="29" y="7"/>
                    </a:lnTo>
                    <a:lnTo>
                      <a:pt x="24" y="5"/>
                    </a:lnTo>
                    <a:lnTo>
                      <a:pt x="20" y="4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8" y="15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3" y="23"/>
                    </a:lnTo>
                    <a:lnTo>
                      <a:pt x="18" y="27"/>
                    </a:lnTo>
                    <a:lnTo>
                      <a:pt x="24" y="31"/>
                    </a:lnTo>
                    <a:lnTo>
                      <a:pt x="31" y="35"/>
                    </a:lnTo>
                    <a:lnTo>
                      <a:pt x="34" y="36"/>
                    </a:lnTo>
                    <a:lnTo>
                      <a:pt x="37" y="40"/>
                    </a:lnTo>
                    <a:lnTo>
                      <a:pt x="41" y="43"/>
                    </a:lnTo>
                    <a:lnTo>
                      <a:pt x="42" y="46"/>
                    </a:lnTo>
                    <a:lnTo>
                      <a:pt x="44" y="49"/>
                    </a:lnTo>
                    <a:lnTo>
                      <a:pt x="44" y="53"/>
                    </a:lnTo>
                    <a:lnTo>
                      <a:pt x="44" y="57"/>
                    </a:lnTo>
                    <a:lnTo>
                      <a:pt x="42" y="62"/>
                    </a:lnTo>
                    <a:lnTo>
                      <a:pt x="39" y="67"/>
                    </a:lnTo>
                    <a:lnTo>
                      <a:pt x="34" y="71"/>
                    </a:lnTo>
                    <a:lnTo>
                      <a:pt x="29" y="72"/>
                    </a:lnTo>
                    <a:lnTo>
                      <a:pt x="23" y="72"/>
                    </a:lnTo>
                    <a:lnTo>
                      <a:pt x="18" y="72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69"/>
                    </a:lnTo>
                    <a:lnTo>
                      <a:pt x="5" y="67"/>
                    </a:lnTo>
                    <a:lnTo>
                      <a:pt x="3" y="69"/>
                    </a:lnTo>
                    <a:lnTo>
                      <a:pt x="2" y="71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3" y="56"/>
                    </a:lnTo>
                    <a:lnTo>
                      <a:pt x="5" y="61"/>
                    </a:lnTo>
                    <a:lnTo>
                      <a:pt x="8" y="64"/>
                    </a:lnTo>
                    <a:lnTo>
                      <a:pt x="11" y="67"/>
                    </a:lnTo>
                    <a:lnTo>
                      <a:pt x="16" y="69"/>
                    </a:lnTo>
                    <a:lnTo>
                      <a:pt x="23" y="69"/>
                    </a:lnTo>
                    <a:lnTo>
                      <a:pt x="28" y="69"/>
                    </a:lnTo>
                    <a:lnTo>
                      <a:pt x="33" y="66"/>
                    </a:lnTo>
                    <a:lnTo>
                      <a:pt x="36" y="62"/>
                    </a:lnTo>
                    <a:lnTo>
                      <a:pt x="36" y="57"/>
                    </a:lnTo>
                    <a:lnTo>
                      <a:pt x="34" y="53"/>
                    </a:lnTo>
                    <a:lnTo>
                      <a:pt x="33" y="51"/>
                    </a:lnTo>
                    <a:lnTo>
                      <a:pt x="31" y="48"/>
                    </a:lnTo>
                    <a:lnTo>
                      <a:pt x="28" y="46"/>
                    </a:lnTo>
                    <a:lnTo>
                      <a:pt x="24" y="44"/>
                    </a:lnTo>
                    <a:lnTo>
                      <a:pt x="20" y="41"/>
                    </a:lnTo>
                    <a:lnTo>
                      <a:pt x="15" y="38"/>
                    </a:lnTo>
                    <a:lnTo>
                      <a:pt x="10" y="36"/>
                    </a:lnTo>
                    <a:lnTo>
                      <a:pt x="7" y="33"/>
                    </a:lnTo>
                    <a:lnTo>
                      <a:pt x="3" y="31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77"/>
              <p:cNvSpPr>
                <a:spLocks noEditPoints="1"/>
              </p:cNvSpPr>
              <p:nvPr/>
            </p:nvSpPr>
            <p:spPr bwMode="auto">
              <a:xfrm>
                <a:off x="5916612" y="4589462"/>
                <a:ext cx="61913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6" y="17"/>
                  </a:cxn>
                  <a:cxn ang="0">
                    <a:pos x="27" y="17"/>
                  </a:cxn>
                  <a:cxn ang="0">
                    <a:pos x="27" y="12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29" y="4"/>
                  </a:cxn>
                  <a:cxn ang="0">
                    <a:pos x="32" y="5"/>
                  </a:cxn>
                  <a:cxn ang="0">
                    <a:pos x="36" y="10"/>
                  </a:cxn>
                  <a:cxn ang="0">
                    <a:pos x="37" y="13"/>
                  </a:cxn>
                  <a:cxn ang="0">
                    <a:pos x="39" y="20"/>
                  </a:cxn>
                  <a:cxn ang="0">
                    <a:pos x="6" y="20"/>
                  </a:cxn>
                  <a:cxn ang="0">
                    <a:pos x="8" y="25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6" y="38"/>
                  </a:cxn>
                  <a:cxn ang="0">
                    <a:pos x="19" y="39"/>
                  </a:cxn>
                  <a:cxn ang="0">
                    <a:pos x="24" y="41"/>
                  </a:cxn>
                  <a:cxn ang="0">
                    <a:pos x="27" y="39"/>
                  </a:cxn>
                  <a:cxn ang="0">
                    <a:pos x="31" y="38"/>
                  </a:cxn>
                  <a:cxn ang="0">
                    <a:pos x="34" y="34"/>
                  </a:cxn>
                  <a:cxn ang="0">
                    <a:pos x="37" y="30"/>
                  </a:cxn>
                  <a:cxn ang="0">
                    <a:pos x="39" y="31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9" y="48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10" y="46"/>
                  </a:cxn>
                  <a:cxn ang="0">
                    <a:pos x="5" y="43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39" h="49">
                    <a:moveTo>
                      <a:pt x="18" y="4"/>
                    </a:moveTo>
                    <a:lnTo>
                      <a:pt x="14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7"/>
                    </a:lnTo>
                    <a:lnTo>
                      <a:pt x="27" y="17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9" y="20"/>
                    </a:lnTo>
                    <a:lnTo>
                      <a:pt x="6" y="20"/>
                    </a:lnTo>
                    <a:lnTo>
                      <a:pt x="8" y="25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6" y="38"/>
                    </a:lnTo>
                    <a:lnTo>
                      <a:pt x="19" y="39"/>
                    </a:lnTo>
                    <a:lnTo>
                      <a:pt x="24" y="41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7" y="30"/>
                    </a:lnTo>
                    <a:lnTo>
                      <a:pt x="39" y="31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9" y="48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10" y="46"/>
                    </a:lnTo>
                    <a:lnTo>
                      <a:pt x="5" y="43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78"/>
              <p:cNvSpPr>
                <a:spLocks/>
              </p:cNvSpPr>
              <p:nvPr/>
            </p:nvSpPr>
            <p:spPr bwMode="auto">
              <a:xfrm>
                <a:off x="5986462" y="4589462"/>
                <a:ext cx="50800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9" y="7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1" y="2"/>
                  </a:cxn>
                  <a:cxn ang="0">
                    <a:pos x="32" y="5"/>
                  </a:cxn>
                  <a:cxn ang="0">
                    <a:pos x="32" y="7"/>
                  </a:cxn>
                  <a:cxn ang="0">
                    <a:pos x="32" y="10"/>
                  </a:cxn>
                  <a:cxn ang="0">
                    <a:pos x="32" y="12"/>
                  </a:cxn>
                  <a:cxn ang="0">
                    <a:pos x="31" y="12"/>
                  </a:cxn>
                  <a:cxn ang="0">
                    <a:pos x="29" y="13"/>
                  </a:cxn>
                  <a:cxn ang="0">
                    <a:pos x="27" y="12"/>
                  </a:cxn>
                  <a:cxn ang="0">
                    <a:pos x="24" y="10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19" y="10"/>
                  </a:cxn>
                  <a:cxn ang="0">
                    <a:pos x="18" y="12"/>
                  </a:cxn>
                  <a:cxn ang="0">
                    <a:pos x="14" y="17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3"/>
                  </a:cxn>
                  <a:cxn ang="0">
                    <a:pos x="18" y="46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3" y="48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2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4" y="17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3"/>
                    </a:lnTo>
                    <a:lnTo>
                      <a:pt x="18" y="46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79"/>
              <p:cNvSpPr>
                <a:spLocks/>
              </p:cNvSpPr>
              <p:nvPr/>
            </p:nvSpPr>
            <p:spPr bwMode="auto">
              <a:xfrm>
                <a:off x="6040437" y="4592637"/>
                <a:ext cx="77788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28" y="34"/>
                  </a:cxn>
                  <a:cxn ang="0">
                    <a:pos x="37" y="8"/>
                  </a:cxn>
                  <a:cxn ang="0">
                    <a:pos x="39" y="5"/>
                  </a:cxn>
                  <a:cxn ang="0">
                    <a:pos x="39" y="3"/>
                  </a:cxn>
                  <a:cxn ang="0">
                    <a:pos x="39" y="2"/>
                  </a:cxn>
                  <a:cxn ang="0">
                    <a:pos x="37" y="2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4" y="0"/>
                  </a:cxn>
                  <a:cxn ang="0">
                    <a:pos x="49" y="0"/>
                  </a:cxn>
                  <a:cxn ang="0">
                    <a:pos x="49" y="2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5"/>
                  </a:cxn>
                  <a:cxn ang="0">
                    <a:pos x="41" y="8"/>
                  </a:cxn>
                  <a:cxn ang="0">
                    <a:pos x="26" y="47"/>
                  </a:cxn>
                  <a:cxn ang="0">
                    <a:pos x="23" y="47"/>
                  </a:cxn>
                  <a:cxn ang="0">
                    <a:pos x="8" y="8"/>
                  </a:cxn>
                  <a:cxn ang="0">
                    <a:pos x="7" y="6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8" y="34"/>
                    </a:lnTo>
                    <a:lnTo>
                      <a:pt x="37" y="8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5"/>
                    </a:lnTo>
                    <a:lnTo>
                      <a:pt x="41" y="8"/>
                    </a:lnTo>
                    <a:lnTo>
                      <a:pt x="26" y="47"/>
                    </a:lnTo>
                    <a:lnTo>
                      <a:pt x="23" y="47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280"/>
              <p:cNvSpPr>
                <a:spLocks noEditPoints="1"/>
              </p:cNvSpPr>
              <p:nvPr/>
            </p:nvSpPr>
            <p:spPr bwMode="auto">
              <a:xfrm>
                <a:off x="6126162" y="4589462"/>
                <a:ext cx="58738" cy="777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6" y="17"/>
                  </a:cxn>
                  <a:cxn ang="0">
                    <a:pos x="27" y="17"/>
                  </a:cxn>
                  <a:cxn ang="0">
                    <a:pos x="27" y="12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19" y="5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29" y="4"/>
                  </a:cxn>
                  <a:cxn ang="0">
                    <a:pos x="32" y="5"/>
                  </a:cxn>
                  <a:cxn ang="0">
                    <a:pos x="36" y="10"/>
                  </a:cxn>
                  <a:cxn ang="0">
                    <a:pos x="37" y="13"/>
                  </a:cxn>
                  <a:cxn ang="0">
                    <a:pos x="37" y="20"/>
                  </a:cxn>
                  <a:cxn ang="0">
                    <a:pos x="6" y="20"/>
                  </a:cxn>
                  <a:cxn ang="0">
                    <a:pos x="8" y="25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4" y="38"/>
                  </a:cxn>
                  <a:cxn ang="0">
                    <a:pos x="19" y="39"/>
                  </a:cxn>
                  <a:cxn ang="0">
                    <a:pos x="23" y="41"/>
                  </a:cxn>
                  <a:cxn ang="0">
                    <a:pos x="27" y="39"/>
                  </a:cxn>
                  <a:cxn ang="0">
                    <a:pos x="31" y="38"/>
                  </a:cxn>
                  <a:cxn ang="0">
                    <a:pos x="34" y="34"/>
                  </a:cxn>
                  <a:cxn ang="0">
                    <a:pos x="37" y="30"/>
                  </a:cxn>
                  <a:cxn ang="0">
                    <a:pos x="37" y="31"/>
                  </a:cxn>
                  <a:cxn ang="0">
                    <a:pos x="36" y="38"/>
                  </a:cxn>
                  <a:cxn ang="0">
                    <a:pos x="32" y="44"/>
                  </a:cxn>
                  <a:cxn ang="0">
                    <a:pos x="27" y="48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4" y="49"/>
                  </a:cxn>
                  <a:cxn ang="0">
                    <a:pos x="10" y="46"/>
                  </a:cxn>
                  <a:cxn ang="0">
                    <a:pos x="5" y="43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37" h="49">
                    <a:moveTo>
                      <a:pt x="18" y="4"/>
                    </a:moveTo>
                    <a:lnTo>
                      <a:pt x="14" y="5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6" y="17"/>
                    </a:lnTo>
                    <a:lnTo>
                      <a:pt x="27" y="17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8" y="4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7" y="20"/>
                    </a:lnTo>
                    <a:lnTo>
                      <a:pt x="6" y="20"/>
                    </a:lnTo>
                    <a:lnTo>
                      <a:pt x="8" y="25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4" y="38"/>
                    </a:lnTo>
                    <a:lnTo>
                      <a:pt x="19" y="39"/>
                    </a:lnTo>
                    <a:lnTo>
                      <a:pt x="23" y="41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8"/>
                    </a:lnTo>
                    <a:lnTo>
                      <a:pt x="32" y="44"/>
                    </a:lnTo>
                    <a:lnTo>
                      <a:pt x="27" y="48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4" y="49"/>
                    </a:lnTo>
                    <a:lnTo>
                      <a:pt x="10" y="46"/>
                    </a:lnTo>
                    <a:lnTo>
                      <a:pt x="5" y="43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281"/>
              <p:cNvSpPr>
                <a:spLocks/>
              </p:cNvSpPr>
              <p:nvPr/>
            </p:nvSpPr>
            <p:spPr bwMode="auto">
              <a:xfrm>
                <a:off x="6196012" y="4589462"/>
                <a:ext cx="50800" cy="762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8" y="7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1" y="2"/>
                  </a:cxn>
                  <a:cxn ang="0">
                    <a:pos x="32" y="5"/>
                  </a:cxn>
                  <a:cxn ang="0">
                    <a:pos x="32" y="7"/>
                  </a:cxn>
                  <a:cxn ang="0">
                    <a:pos x="32" y="10"/>
                  </a:cxn>
                  <a:cxn ang="0">
                    <a:pos x="32" y="12"/>
                  </a:cxn>
                  <a:cxn ang="0">
                    <a:pos x="31" y="12"/>
                  </a:cxn>
                  <a:cxn ang="0">
                    <a:pos x="29" y="13"/>
                  </a:cxn>
                  <a:cxn ang="0">
                    <a:pos x="27" y="12"/>
                  </a:cxn>
                  <a:cxn ang="0">
                    <a:pos x="24" y="10"/>
                  </a:cxn>
                  <a:cxn ang="0">
                    <a:pos x="23" y="8"/>
                  </a:cxn>
                  <a:cxn ang="0">
                    <a:pos x="21" y="8"/>
                  </a:cxn>
                  <a:cxn ang="0">
                    <a:pos x="19" y="10"/>
                  </a:cxn>
                  <a:cxn ang="0">
                    <a:pos x="18" y="12"/>
                  </a:cxn>
                  <a:cxn ang="0">
                    <a:pos x="14" y="17"/>
                  </a:cxn>
                  <a:cxn ang="0">
                    <a:pos x="14" y="38"/>
                  </a:cxn>
                  <a:cxn ang="0">
                    <a:pos x="14" y="41"/>
                  </a:cxn>
                  <a:cxn ang="0">
                    <a:pos x="16" y="43"/>
                  </a:cxn>
                  <a:cxn ang="0">
                    <a:pos x="18" y="46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5" y="46"/>
                  </a:cxn>
                  <a:cxn ang="0">
                    <a:pos x="5" y="44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38"/>
                  </a:cxn>
                  <a:cxn ang="0">
                    <a:pos x="6" y="20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32" h="48">
                    <a:moveTo>
                      <a:pt x="13" y="0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8" y="7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4" y="17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6" y="43"/>
                    </a:lnTo>
                    <a:lnTo>
                      <a:pt x="18" y="46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20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80" name="Picture 279" descr="4.2.04.tif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029200"/>
              <a:ext cx="838200" cy="838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5" name="Text Box 57"/>
          <p:cNvSpPr txBox="1">
            <a:spLocks noChangeArrowheads="1"/>
          </p:cNvSpPr>
          <p:nvPr/>
        </p:nvSpPr>
        <p:spPr bwMode="auto">
          <a:xfrm>
            <a:off x="26507" y="2677180"/>
            <a:ext cx="6348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</a:rPr>
              <a:t>Given: </a:t>
            </a:r>
            <a:r>
              <a:rPr lang="en-US" sz="2800" dirty="0" smtClean="0">
                <a:latin typeface="Comic Sans MS" pitchFamily="66" charset="0"/>
              </a:rPr>
              <a:t>A set of feature descriptors 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53310" name="Object 62"/>
          <p:cNvGraphicFramePr>
            <a:graphicFrameLocks noChangeAspect="1"/>
          </p:cNvGraphicFramePr>
          <p:nvPr/>
        </p:nvGraphicFramePr>
        <p:xfrm>
          <a:off x="6172200" y="2450616"/>
          <a:ext cx="2382838" cy="90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Equation" r:id="rId3" imgW="749160" imgH="304560" progId="Equation.DSMT4">
                  <p:embed/>
                </p:oleObj>
              </mc:Choice>
              <mc:Fallback>
                <p:oleObj name="Equation" r:id="rId3" imgW="749160" imgH="30456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50616"/>
                        <a:ext cx="2382838" cy="902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13" name="Rectangle 65"/>
          <p:cNvSpPr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rtl="0"/>
            <a:r>
              <a:rPr lang="en-US" sz="4000" b="1" dirty="0" smtClean="0">
                <a:solidFill>
                  <a:srgbClr val="008080"/>
                </a:solidFill>
                <a:latin typeface="Comic Sans MS" pitchFamily="66" charset="0"/>
              </a:rPr>
              <a:t>Compressed Feature Based Matching Problem</a:t>
            </a:r>
            <a:endParaRPr lang="en-US" sz="40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2014545" y="3429000"/>
            <a:ext cx="27334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800" dirty="0" smtClean="0">
                <a:latin typeface="Comic Sans MS" pitchFamily="66" charset="0"/>
              </a:rPr>
              <a:t>          A metric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342900" y="3916610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</a:rPr>
              <a:t>Find: </a:t>
            </a:r>
            <a:r>
              <a:rPr lang="en-US" sz="2800" dirty="0" smtClean="0">
                <a:latin typeface="Comic Sans MS" pitchFamily="66" charset="0"/>
              </a:rPr>
              <a:t>A metric          and an encoding </a:t>
            </a:r>
            <a:r>
              <a:rPr lang="en-US" sz="2800" dirty="0" smtClean="0">
                <a:latin typeface="Brush Script MT" pitchFamily="66" charset="0"/>
              </a:rPr>
              <a:t>E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          so that for every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 &gt; 0 there exists  &gt; 0</a:t>
            </a:r>
          </a:p>
          <a:p>
            <a:pPr algn="l" rtl="0">
              <a:lnSpc>
                <a:spcPct val="150000"/>
              </a:lnSpc>
            </a:pPr>
            <a:endParaRPr lang="en-US" sz="1600" dirty="0">
              <a:latin typeface="Comic Sans MS" pitchFamily="66" charset="0"/>
              <a:sym typeface="Symbol"/>
            </a:endParaRP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  <a:sym typeface="Symbol"/>
              </a:rPr>
              <a:t>  1  </a:t>
            </a:r>
            <a:r>
              <a:rPr lang="en-US" sz="2800" dirty="0" err="1" smtClean="0">
                <a:latin typeface="Comic Sans MS" pitchFamily="66" charset="0"/>
                <a:sym typeface="Symbol"/>
              </a:rPr>
              <a:t>i,j</a:t>
            </a:r>
            <a:r>
              <a:rPr lang="en-US" sz="2800" dirty="0" smtClean="0">
                <a:latin typeface="Comic Sans MS" pitchFamily="66" charset="0"/>
                <a:sym typeface="Symbol"/>
              </a:rPr>
              <a:t>  n</a:t>
            </a:r>
          </a:p>
          <a:p>
            <a:pPr algn="l" rtl="0">
              <a:lnSpc>
                <a:spcPct val="150000"/>
              </a:lnSpc>
            </a:pP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25694"/>
              </p:ext>
            </p:extLst>
          </p:nvPr>
        </p:nvGraphicFramePr>
        <p:xfrm>
          <a:off x="2743200" y="5634335"/>
          <a:ext cx="5857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5" imgW="2552400" imgH="342720" progId="Equation.DSMT4">
                  <p:embed/>
                </p:oleObj>
              </mc:Choice>
              <mc:Fallback>
                <p:oleObj name="Equation" r:id="rId5" imgW="2552400" imgH="34272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34335"/>
                        <a:ext cx="5857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410200" y="57150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rush Script MT" pitchFamily="66" charset="0"/>
              </a:rPr>
              <a:t>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53200" y="57150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rush Script MT" pitchFamily="66" charset="0"/>
              </a:rPr>
              <a:t>E</a:t>
            </a:r>
            <a:endParaRPr lang="en-US" dirty="0"/>
          </a:p>
        </p:txBody>
      </p:sp>
      <p:graphicFrame>
        <p:nvGraphicFramePr>
          <p:cNvPr id="5331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603194"/>
              </p:ext>
            </p:extLst>
          </p:nvPr>
        </p:nvGraphicFramePr>
        <p:xfrm>
          <a:off x="4800600" y="3382307"/>
          <a:ext cx="904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Equation" r:id="rId7" imgW="393480" imgH="266400" progId="Equation.DSMT4">
                  <p:embed/>
                </p:oleObj>
              </mc:Choice>
              <mc:Fallback>
                <p:oleObj name="Equation" r:id="rId7" imgW="393480" imgH="2664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82307"/>
                        <a:ext cx="9048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1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04707"/>
              </p:ext>
            </p:extLst>
          </p:nvPr>
        </p:nvGraphicFramePr>
        <p:xfrm>
          <a:off x="3086100" y="4114801"/>
          <a:ext cx="8763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Equation" r:id="rId9" imgW="380880" imgH="266400" progId="Equation.DSMT4">
                  <p:embed/>
                </p:oleObj>
              </mc:Choice>
              <mc:Fallback>
                <p:oleObj name="Equation" r:id="rId9" imgW="380880" imgH="2664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114801"/>
                        <a:ext cx="8763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5" grpId="0"/>
      <p:bldP spid="53313" grpId="0"/>
      <p:bldP spid="14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30212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800" u="sng" dirty="0">
                <a:solidFill>
                  <a:schemeClr val="accent1"/>
                </a:solidFill>
                <a:latin typeface="Comic Sans MS" pitchFamily="66" charset="0"/>
              </a:rPr>
              <a:t>Input: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latin typeface="Comic Sans MS" pitchFamily="66" charset="0"/>
              </a:rPr>
              <a:t>	text </a:t>
            </a:r>
            <a:r>
              <a:rPr lang="en-US" sz="2800" i="1" dirty="0">
                <a:latin typeface="Comic Sans MS" pitchFamily="66" charset="0"/>
              </a:rPr>
              <a:t>T</a:t>
            </a:r>
            <a:r>
              <a:rPr lang="en-US" sz="2800" dirty="0">
                <a:latin typeface="Comic Sans MS" pitchFamily="66" charset="0"/>
              </a:rPr>
              <a:t> and pattern </a:t>
            </a:r>
            <a:r>
              <a:rPr lang="en-US" sz="2800" i="1" dirty="0">
                <a:latin typeface="Comic Sans MS" pitchFamily="66" charset="0"/>
              </a:rPr>
              <a:t>P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latin typeface="Comic Sans MS" pitchFamily="66" charset="0"/>
              </a:rPr>
              <a:t>	complementary encoding and decoding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latin typeface="Comic Sans MS" pitchFamily="66" charset="0"/>
              </a:rPr>
              <a:t>	functions, </a:t>
            </a:r>
            <a:r>
              <a:rPr lang="en-US" sz="2800" dirty="0">
                <a:latin typeface="Brush Script MT" pitchFamily="66" charset="0"/>
              </a:rPr>
              <a:t>E</a:t>
            </a:r>
            <a:r>
              <a:rPr lang="en-US" sz="2800" dirty="0">
                <a:latin typeface="Comic Sans MS" pitchFamily="66" charset="0"/>
              </a:rPr>
              <a:t> and </a:t>
            </a:r>
            <a:r>
              <a:rPr lang="en-US" sz="2800" dirty="0" smtClean="0">
                <a:latin typeface="Brush Script MT" pitchFamily="66" charset="0"/>
              </a:rPr>
              <a:t>D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respectively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accent1"/>
                </a:solidFill>
                <a:latin typeface="Comic Sans MS" pitchFamily="66" charset="0"/>
              </a:rPr>
              <a:t>Usual </a:t>
            </a:r>
            <a:r>
              <a:rPr lang="en-US" sz="2800" u="sng" dirty="0">
                <a:solidFill>
                  <a:schemeClr val="accent1"/>
                </a:solidFill>
                <a:latin typeface="Comic Sans MS" pitchFamily="66" charset="0"/>
              </a:rPr>
              <a:t>Approach: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800" dirty="0">
                <a:latin typeface="Comic Sans MS" pitchFamily="66" charset="0"/>
              </a:rPr>
              <a:t>search for </a:t>
            </a:r>
            <a:r>
              <a:rPr lang="en-US" sz="2800" i="1" dirty="0">
                <a:latin typeface="Comic Sans MS" pitchFamily="66" charset="0"/>
              </a:rPr>
              <a:t>P</a:t>
            </a:r>
            <a:r>
              <a:rPr lang="en-US" sz="2800" dirty="0">
                <a:latin typeface="Comic Sans MS" pitchFamily="66" charset="0"/>
              </a:rPr>
              <a:t> in the decompressed text </a:t>
            </a:r>
            <a:r>
              <a:rPr lang="en-US" sz="2800" dirty="0" smtClean="0">
                <a:latin typeface="Brush Script MT" pitchFamily="66" charset="0"/>
              </a:rPr>
              <a:t>D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latin typeface="Brush Script MT" pitchFamily="66" charset="0"/>
              </a:rPr>
              <a:t>E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i="1" dirty="0" smtClean="0">
                <a:latin typeface="Comic Sans MS" pitchFamily="66" charset="0"/>
              </a:rPr>
              <a:t>T </a:t>
            </a:r>
            <a:r>
              <a:rPr lang="en-US" sz="2800" dirty="0" smtClean="0">
                <a:latin typeface="Comic Sans MS" pitchFamily="66" charset="0"/>
              </a:rPr>
              <a:t>))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u="sng" dirty="0">
                <a:solidFill>
                  <a:schemeClr val="accent1"/>
                </a:solidFill>
                <a:latin typeface="Comic Sans MS" pitchFamily="66" charset="0"/>
              </a:rPr>
              <a:t>Goal: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latin typeface="Comic Sans MS" pitchFamily="66" charset="0"/>
              </a:rPr>
              <a:t>	search for </a:t>
            </a:r>
            <a:r>
              <a:rPr lang="en-US" sz="2800" dirty="0">
                <a:latin typeface="Brush Script MT" pitchFamily="66" charset="0"/>
              </a:rPr>
              <a:t>E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i="1" dirty="0">
                <a:latin typeface="Comic Sans MS" pitchFamily="66" charset="0"/>
              </a:rPr>
              <a:t>P </a:t>
            </a:r>
            <a:r>
              <a:rPr lang="en-US" sz="2800" dirty="0">
                <a:latin typeface="Comic Sans MS" pitchFamily="66" charset="0"/>
              </a:rPr>
              <a:t>) in </a:t>
            </a:r>
            <a:r>
              <a:rPr lang="en-US" sz="2800" dirty="0">
                <a:latin typeface="Brush Script MT" pitchFamily="66" charset="0"/>
              </a:rPr>
              <a:t>E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i="1" dirty="0">
                <a:latin typeface="Comic Sans MS" pitchFamily="66" charset="0"/>
              </a:rPr>
              <a:t>T </a:t>
            </a:r>
            <a:r>
              <a:rPr lang="en-US" sz="2800" dirty="0">
                <a:latin typeface="Comic Sans MS" pitchFamily="66" charset="0"/>
              </a:rPr>
              <a:t>)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rtl="0"/>
            <a:r>
              <a:rPr lang="en-US" sz="4000" b="1" dirty="0" smtClean="0">
                <a:solidFill>
                  <a:srgbClr val="008080"/>
                </a:solidFill>
                <a:latin typeface="Comic Sans MS" pitchFamily="66" charset="0"/>
              </a:rPr>
              <a:t>Compressed Pattern Matching</a:t>
            </a:r>
            <a:endParaRPr lang="en-US" sz="40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610600" cy="4114800"/>
          </a:xfrm>
        </p:spPr>
        <p:txBody>
          <a:bodyPr/>
          <a:lstStyle/>
          <a:p>
            <a:pPr marL="609600" indent="-609600"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AutoNum type="arabicPeriod"/>
            </a:pP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pPr marL="609600" indent="-609600"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Reducing 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time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pPr marL="609600" indent="-609600"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AutoNum type="arabicPeriod"/>
            </a:pP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pPr marL="609600" indent="-609600"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Reducing storage</a:t>
            </a:r>
          </a:p>
          <a:p>
            <a:pPr marL="1004888" lvl="1" indent="-533400"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o"/>
            </a:pPr>
            <a:endParaRPr lang="en-US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marL="871538" lvl="2" indent="0" algn="l" rtl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The file is stored remotely in its compressed form</a:t>
            </a:r>
          </a:p>
          <a:p>
            <a:pPr marL="609600" indent="-609600"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AutoNum type="arabicPeriod"/>
            </a:pP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pPr marL="609600" indent="-609600"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Reducing I/O operations</a:t>
            </a:r>
          </a:p>
          <a:p>
            <a:pPr marL="609600" indent="-609600" algn="l" rtl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ectangle 65"/>
          <p:cNvSpPr txBox="1"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Motivation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9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8080"/>
                </a:solidFill>
                <a:latin typeface="Comic Sans MS" pitchFamily="66" charset="0"/>
              </a:rPr>
              <a:t>Fibonacci Numbers</a:t>
            </a:r>
            <a:endParaRPr lang="en-US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65163" y="5599113"/>
            <a:ext cx="8569325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40811" rIns="81623" bIns="40811"/>
          <a:lstStyle/>
          <a:p>
            <a:pPr defTabSz="407988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</a:pPr>
            <a:r>
              <a:rPr lang="en-GB" altLang="he-IL" sz="3300" dirty="0">
                <a:solidFill>
                  <a:srgbClr val="006666"/>
                </a:solidFill>
                <a:latin typeface="Comic Sans MS" pitchFamily="66" charset="0"/>
              </a:rPr>
              <a:t>0  1</a:t>
            </a:r>
            <a:r>
              <a:rPr lang="en-GB" altLang="he-IL" sz="3300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GB" altLang="he-IL" sz="3300" dirty="0">
                <a:solidFill>
                  <a:srgbClr val="92D050"/>
                </a:solidFill>
                <a:latin typeface="Comic Sans MS" pitchFamily="66" charset="0"/>
              </a:rPr>
              <a:t>1  2  3  5  8  13  21  34  55  </a:t>
            </a:r>
            <a:r>
              <a:rPr lang="en-US" altLang="he-IL" sz="3300" dirty="0">
                <a:solidFill>
                  <a:srgbClr val="92D050"/>
                </a:solidFill>
                <a:latin typeface="Comic Sans MS" pitchFamily="66" charset="0"/>
              </a:rPr>
              <a:t>89 144 </a:t>
            </a:r>
            <a:r>
              <a:rPr lang="en-US" altLang="he-IL" sz="3300" dirty="0">
                <a:solidFill>
                  <a:srgbClr val="00FFFF"/>
                </a:solidFill>
                <a:latin typeface="Comic Sans MS" pitchFamily="66" charset="0"/>
              </a:rPr>
              <a:t>… </a:t>
            </a:r>
          </a:p>
          <a:p>
            <a:pPr defTabSz="407988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</a:pPr>
            <a:r>
              <a:rPr lang="en-US" altLang="he-IL" sz="3300" dirty="0">
                <a:solidFill>
                  <a:srgbClr val="00FFFF"/>
                </a:solidFill>
                <a:latin typeface="Comic Sans MS" pitchFamily="66" charset="0"/>
              </a:rPr>
              <a:t>        </a:t>
            </a:r>
            <a:endParaRPr lang="en-US" altLang="he-IL" sz="3300" dirty="0" smtClean="0">
              <a:solidFill>
                <a:srgbClr val="00FFFF"/>
              </a:solidFill>
              <a:latin typeface="Comic Sans MS" pitchFamily="66" charset="0"/>
            </a:endParaRPr>
          </a:p>
          <a:p>
            <a:pPr defTabSz="407988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</a:pPr>
            <a:r>
              <a:rPr lang="en-US" altLang="he-IL" sz="2900" b="1" dirty="0" smtClean="0">
                <a:solidFill>
                  <a:srgbClr val="006666"/>
                </a:solidFill>
                <a:latin typeface="Comic Sans MS" pitchFamily="66" charset="0"/>
              </a:rPr>
              <a:t>Basis </a:t>
            </a:r>
            <a:r>
              <a:rPr lang="en-US" altLang="he-IL" sz="2900" b="1" dirty="0">
                <a:solidFill>
                  <a:srgbClr val="006666"/>
                </a:solidFill>
                <a:latin typeface="Comic Sans MS" pitchFamily="66" charset="0"/>
              </a:rPr>
              <a:t>elements of a </a:t>
            </a:r>
            <a:r>
              <a:rPr lang="en-US" altLang="he-IL" sz="2900" b="1" dirty="0">
                <a:solidFill>
                  <a:srgbClr val="FF6600"/>
                </a:solidFill>
                <a:latin typeface="Comic Sans MS" pitchFamily="66" charset="0"/>
              </a:rPr>
              <a:t>numeration system</a:t>
            </a:r>
            <a:endParaRPr lang="en-GB" altLang="he-IL" sz="2900" b="1" i="1" dirty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865718" y="1797050"/>
          <a:ext cx="292548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4" name="Equation" r:id="rId3" imgW="1117440" imgH="215640" progId="Equation.DSMT4">
                  <p:embed/>
                </p:oleObj>
              </mc:Choice>
              <mc:Fallback>
                <p:oleObj name="Equation" r:id="rId3" imgW="1117440" imgH="215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718" y="1797050"/>
                        <a:ext cx="292548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1916113" y="2678112"/>
          <a:ext cx="48228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5" name="Equation" r:id="rId5" imgW="1841400" imgH="228600" progId="Equation.DSMT4">
                  <p:embed/>
                </p:oleObj>
              </mc:Choice>
              <mc:Fallback>
                <p:oleObj name="Equation" r:id="rId5" imgW="18414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678112"/>
                        <a:ext cx="482282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568325" y="3302000"/>
          <a:ext cx="834707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6" name="Equation" r:id="rId7" imgW="3187440" imgH="863280" progId="Equation.DSMT4">
                  <p:embed/>
                </p:oleObj>
              </mc:Choice>
              <mc:Fallback>
                <p:oleObj name="Equation" r:id="rId7" imgW="3187440" imgH="8632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302000"/>
                        <a:ext cx="8347075" cy="226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4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 (Hebrew)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 (Hebrew)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56620</TotalTime>
  <Words>1916</Words>
  <Application>Microsoft Office PowerPoint</Application>
  <PresentationFormat>On-screen Show (4:3)</PresentationFormat>
  <Paragraphs>2021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Default Design</vt:lpstr>
      <vt:lpstr>Equation</vt:lpstr>
      <vt:lpstr>Metric Preserving Dense SIFT Compression</vt:lpstr>
      <vt:lpstr>PowerPoint Presentation</vt:lpstr>
      <vt:lpstr>PowerPoint Presentation</vt:lpstr>
      <vt:lpstr>PowerPoint Presentation</vt:lpstr>
      <vt:lpstr>Compressed Feature Based Matching</vt:lpstr>
      <vt:lpstr>PowerPoint Presentation</vt:lpstr>
      <vt:lpstr>Compressed Pattern Matching</vt:lpstr>
      <vt:lpstr>PowerPoint Presentation</vt:lpstr>
      <vt:lpstr>Fibonacci Numbers</vt:lpstr>
      <vt:lpstr>Binary representations of integers</vt:lpstr>
      <vt:lpstr>Fibonacci Code </vt:lpstr>
      <vt:lpstr>Fibonacci Code </vt:lpstr>
      <vt:lpstr>Value Distribution in the feature vectors of Lenna</vt:lpstr>
      <vt:lpstr>Using a Fibonacci Code for  DSIFT and PHOW 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Pairwise Matching</vt:lpstr>
      <vt:lpstr>Compressed differencing of the coordinates</vt:lpstr>
      <vt:lpstr>Compression Performance</vt:lpstr>
      <vt:lpstr>Compression Performance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 Distance with Move Operations</dc:title>
  <dc:creator>***</dc:creator>
  <cp:lastModifiedBy>user</cp:lastModifiedBy>
  <cp:revision>208</cp:revision>
  <dcterms:created xsi:type="dcterms:W3CDTF">2002-04-26T13:09:57Z</dcterms:created>
  <dcterms:modified xsi:type="dcterms:W3CDTF">2014-09-01T21:54:23Z</dcterms:modified>
</cp:coreProperties>
</file>